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24" r:id="rId3"/>
    <p:sldId id="325" r:id="rId4"/>
    <p:sldId id="326" r:id="rId5"/>
    <p:sldId id="328" r:id="rId6"/>
    <p:sldId id="327" r:id="rId7"/>
    <p:sldId id="329" r:id="rId8"/>
    <p:sldId id="305" r:id="rId9"/>
    <p:sldId id="293" r:id="rId10"/>
    <p:sldId id="330" r:id="rId11"/>
    <p:sldId id="301" r:id="rId12"/>
    <p:sldId id="259" r:id="rId13"/>
    <p:sldId id="278" r:id="rId14"/>
    <p:sldId id="262" r:id="rId15"/>
    <p:sldId id="279" r:id="rId16"/>
    <p:sldId id="333" r:id="rId17"/>
    <p:sldId id="300" r:id="rId18"/>
    <p:sldId id="264" r:id="rId19"/>
    <p:sldId id="266" r:id="rId20"/>
    <p:sldId id="270" r:id="rId21"/>
    <p:sldId id="315" r:id="rId22"/>
    <p:sldId id="334" r:id="rId23"/>
    <p:sldId id="335" r:id="rId24"/>
    <p:sldId id="336" r:id="rId25"/>
    <p:sldId id="331" r:id="rId26"/>
    <p:sldId id="314" r:id="rId27"/>
    <p:sldId id="332" r:id="rId28"/>
    <p:sldId id="337" r:id="rId29"/>
    <p:sldId id="338" r:id="rId30"/>
  </p:sldIdLst>
  <p:sldSz cx="12192000" cy="6858000"/>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27EBB1-0E88-440D-AF9F-4A8917A6374E}" v="2646" dt="2025-12-10T22:01:33.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20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FCBEEC1C-F88E-4726-9A95-115C3689969D}"/>
    <pc:docChg chg="custSel addSld modSld">
      <pc:chgData name="Danny Young" userId="cb0f4ce2-eb4f-479e-8e8f-3beb257e632f" providerId="ADAL" clId="{FCBEEC1C-F88E-4726-9A95-115C3689969D}" dt="2024-12-02T21:44:45.212" v="325" actId="14100"/>
      <pc:docMkLst>
        <pc:docMk/>
      </pc:docMkLst>
      <pc:sldChg chg="modSp mod">
        <pc:chgData name="Danny Young" userId="cb0f4ce2-eb4f-479e-8e8f-3beb257e632f" providerId="ADAL" clId="{FCBEEC1C-F88E-4726-9A95-115C3689969D}" dt="2024-12-02T21:39:59.859" v="12" actId="20577"/>
        <pc:sldMkLst>
          <pc:docMk/>
          <pc:sldMk cId="97024401" sldId="328"/>
        </pc:sldMkLst>
        <pc:spChg chg="mod">
          <ac:chgData name="Danny Young" userId="cb0f4ce2-eb4f-479e-8e8f-3beb257e632f" providerId="ADAL" clId="{FCBEEC1C-F88E-4726-9A95-115C3689969D}" dt="2024-12-02T21:39:59.859" v="12" actId="20577"/>
          <ac:spMkLst>
            <pc:docMk/>
            <pc:sldMk cId="97024401" sldId="328"/>
            <ac:spMk id="24579" creationId="{245305E2-749B-6235-E215-269697229C07}"/>
          </ac:spMkLst>
        </pc:spChg>
        <pc:graphicFrameChg chg="mod">
          <ac:chgData name="Danny Young" userId="cb0f4ce2-eb4f-479e-8e8f-3beb257e632f" providerId="ADAL" clId="{FCBEEC1C-F88E-4726-9A95-115C3689969D}" dt="2024-12-02T21:39:32.027" v="3"/>
          <ac:graphicFrameMkLst>
            <pc:docMk/>
            <pc:sldMk cId="97024401" sldId="328"/>
            <ac:graphicFrameMk id="24580" creationId="{569E9BEE-8AB4-1870-1B19-B4B73DCAC6EE}"/>
          </ac:graphicFrameMkLst>
        </pc:graphicFrameChg>
      </pc:sldChg>
      <pc:sldChg chg="addSp modSp mod">
        <pc:chgData name="Danny Young" userId="cb0f4ce2-eb4f-479e-8e8f-3beb257e632f" providerId="ADAL" clId="{FCBEEC1C-F88E-4726-9A95-115C3689969D}" dt="2024-12-02T21:44:45.212" v="325" actId="14100"/>
        <pc:sldMkLst>
          <pc:docMk/>
          <pc:sldMk cId="3727855212" sldId="332"/>
        </pc:sldMkLst>
        <pc:spChg chg="add mod">
          <ac:chgData name="Danny Young" userId="cb0f4ce2-eb4f-479e-8e8f-3beb257e632f" providerId="ADAL" clId="{FCBEEC1C-F88E-4726-9A95-115C3689969D}" dt="2024-12-02T21:43:07.444" v="260" actId="1037"/>
          <ac:spMkLst>
            <pc:docMk/>
            <pc:sldMk cId="3727855212" sldId="332"/>
            <ac:spMk id="2" creationId="{0AD458BA-EB66-C4BB-806D-534E8F99D12C}"/>
          </ac:spMkLst>
        </pc:spChg>
        <pc:spChg chg="add mod">
          <ac:chgData name="Danny Young" userId="cb0f4ce2-eb4f-479e-8e8f-3beb257e632f" providerId="ADAL" clId="{FCBEEC1C-F88E-4726-9A95-115C3689969D}" dt="2024-12-02T21:43:07.444" v="260" actId="1037"/>
          <ac:spMkLst>
            <pc:docMk/>
            <pc:sldMk cId="3727855212" sldId="332"/>
            <ac:spMk id="3" creationId="{373BBD8C-2D47-7D57-32ED-E9E1F7F33823}"/>
          </ac:spMkLst>
        </pc:spChg>
        <pc:spChg chg="add mod">
          <ac:chgData name="Danny Young" userId="cb0f4ce2-eb4f-479e-8e8f-3beb257e632f" providerId="ADAL" clId="{FCBEEC1C-F88E-4726-9A95-115C3689969D}" dt="2024-12-02T21:44:45.212" v="325" actId="14100"/>
          <ac:spMkLst>
            <pc:docMk/>
            <pc:sldMk cId="3727855212" sldId="332"/>
            <ac:spMk id="4" creationId="{B194525B-56EA-A41B-BA01-D6C40564EA85}"/>
          </ac:spMkLst>
        </pc:spChg>
        <pc:spChg chg="mod">
          <ac:chgData name="Danny Young" userId="cb0f4ce2-eb4f-479e-8e8f-3beb257e632f" providerId="ADAL" clId="{FCBEEC1C-F88E-4726-9A95-115C3689969D}" dt="2024-12-02T21:43:18.626" v="261" actId="1076"/>
          <ac:spMkLst>
            <pc:docMk/>
            <pc:sldMk cId="3727855212" sldId="332"/>
            <ac:spMk id="6" creationId="{5E884F39-2DC1-06CE-6AD5-878FF1E64E87}"/>
          </ac:spMkLst>
        </pc:spChg>
        <pc:spChg chg="mod">
          <ac:chgData name="Danny Young" userId="cb0f4ce2-eb4f-479e-8e8f-3beb257e632f" providerId="ADAL" clId="{FCBEEC1C-F88E-4726-9A95-115C3689969D}" dt="2024-12-02T21:43:18.626" v="261" actId="1076"/>
          <ac:spMkLst>
            <pc:docMk/>
            <pc:sldMk cId="3727855212" sldId="332"/>
            <ac:spMk id="24" creationId="{693CD02D-A3EC-DEA8-E6D8-B1603A81DD21}"/>
          </ac:spMkLst>
        </pc:spChg>
        <pc:spChg chg="mod">
          <ac:chgData name="Danny Young" userId="cb0f4ce2-eb4f-479e-8e8f-3beb257e632f" providerId="ADAL" clId="{FCBEEC1C-F88E-4726-9A95-115C3689969D}" dt="2024-12-02T21:43:07.444" v="260" actId="1037"/>
          <ac:spMkLst>
            <pc:docMk/>
            <pc:sldMk cId="3727855212" sldId="332"/>
            <ac:spMk id="25" creationId="{C1D47FAC-8CE9-6D7E-2328-C087573D91EB}"/>
          </ac:spMkLst>
        </pc:spChg>
        <pc:spChg chg="mod">
          <ac:chgData name="Danny Young" userId="cb0f4ce2-eb4f-479e-8e8f-3beb257e632f" providerId="ADAL" clId="{FCBEEC1C-F88E-4726-9A95-115C3689969D}" dt="2024-12-02T21:43:07.444" v="260" actId="1037"/>
          <ac:spMkLst>
            <pc:docMk/>
            <pc:sldMk cId="3727855212" sldId="332"/>
            <ac:spMk id="26" creationId="{01B0A673-CDD9-66F1-C13C-22B9770989B7}"/>
          </ac:spMkLst>
        </pc:spChg>
        <pc:spChg chg="mod">
          <ac:chgData name="Danny Young" userId="cb0f4ce2-eb4f-479e-8e8f-3beb257e632f" providerId="ADAL" clId="{FCBEEC1C-F88E-4726-9A95-115C3689969D}" dt="2024-12-02T21:43:07.444" v="260" actId="1037"/>
          <ac:spMkLst>
            <pc:docMk/>
            <pc:sldMk cId="3727855212" sldId="332"/>
            <ac:spMk id="27" creationId="{BA178F19-CD43-37DE-2A06-8065DA296B7F}"/>
          </ac:spMkLst>
        </pc:spChg>
        <pc:spChg chg="mod">
          <ac:chgData name="Danny Young" userId="cb0f4ce2-eb4f-479e-8e8f-3beb257e632f" providerId="ADAL" clId="{FCBEEC1C-F88E-4726-9A95-115C3689969D}" dt="2024-12-02T21:43:07.444" v="260" actId="1037"/>
          <ac:spMkLst>
            <pc:docMk/>
            <pc:sldMk cId="3727855212" sldId="332"/>
            <ac:spMk id="28" creationId="{ED4C3721-32B1-25A2-A2B9-BECACBFF393B}"/>
          </ac:spMkLst>
        </pc:spChg>
        <pc:spChg chg="mod">
          <ac:chgData name="Danny Young" userId="cb0f4ce2-eb4f-479e-8e8f-3beb257e632f" providerId="ADAL" clId="{FCBEEC1C-F88E-4726-9A95-115C3689969D}" dt="2024-12-02T21:43:07.444" v="260" actId="1037"/>
          <ac:spMkLst>
            <pc:docMk/>
            <pc:sldMk cId="3727855212" sldId="332"/>
            <ac:spMk id="29" creationId="{E38A5CFA-D64C-6EE5-D965-DFAE7FBC43A5}"/>
          </ac:spMkLst>
        </pc:spChg>
        <pc:spChg chg="mod">
          <ac:chgData name="Danny Young" userId="cb0f4ce2-eb4f-479e-8e8f-3beb257e632f" providerId="ADAL" clId="{FCBEEC1C-F88E-4726-9A95-115C3689969D}" dt="2024-12-02T21:43:07.444" v="260" actId="1037"/>
          <ac:spMkLst>
            <pc:docMk/>
            <pc:sldMk cId="3727855212" sldId="332"/>
            <ac:spMk id="30" creationId="{85C6C31B-BC83-F973-8561-146BDE558E60}"/>
          </ac:spMkLst>
        </pc:spChg>
        <pc:spChg chg="mod">
          <ac:chgData name="Danny Young" userId="cb0f4ce2-eb4f-479e-8e8f-3beb257e632f" providerId="ADAL" clId="{FCBEEC1C-F88E-4726-9A95-115C3689969D}" dt="2024-12-02T21:43:07.444" v="260" actId="1037"/>
          <ac:spMkLst>
            <pc:docMk/>
            <pc:sldMk cId="3727855212" sldId="332"/>
            <ac:spMk id="31" creationId="{DB13ACB8-50D2-D32B-61C0-7C1E37227E63}"/>
          </ac:spMkLst>
        </pc:spChg>
        <pc:spChg chg="mod">
          <ac:chgData name="Danny Young" userId="cb0f4ce2-eb4f-479e-8e8f-3beb257e632f" providerId="ADAL" clId="{FCBEEC1C-F88E-4726-9A95-115C3689969D}" dt="2024-12-02T21:43:07.444" v="260" actId="1037"/>
          <ac:spMkLst>
            <pc:docMk/>
            <pc:sldMk cId="3727855212" sldId="332"/>
            <ac:spMk id="32" creationId="{2D3DD3D5-07AC-BDC9-3F08-19C704305252}"/>
          </ac:spMkLst>
        </pc:spChg>
        <pc:spChg chg="mod">
          <ac:chgData name="Danny Young" userId="cb0f4ce2-eb4f-479e-8e8f-3beb257e632f" providerId="ADAL" clId="{FCBEEC1C-F88E-4726-9A95-115C3689969D}" dt="2024-12-02T21:43:07.444" v="260" actId="1037"/>
          <ac:spMkLst>
            <pc:docMk/>
            <pc:sldMk cId="3727855212" sldId="332"/>
            <ac:spMk id="33" creationId="{675F8322-8589-78A0-E564-12B5D44E37EA}"/>
          </ac:spMkLst>
        </pc:spChg>
        <pc:spChg chg="mod">
          <ac:chgData name="Danny Young" userId="cb0f4ce2-eb4f-479e-8e8f-3beb257e632f" providerId="ADAL" clId="{FCBEEC1C-F88E-4726-9A95-115C3689969D}" dt="2024-12-02T21:43:07.444" v="260" actId="1037"/>
          <ac:spMkLst>
            <pc:docMk/>
            <pc:sldMk cId="3727855212" sldId="332"/>
            <ac:spMk id="34" creationId="{3FF27912-97B0-072E-74F0-69176D14CEB5}"/>
          </ac:spMkLst>
        </pc:spChg>
        <pc:grpChg chg="mod">
          <ac:chgData name="Danny Young" userId="cb0f4ce2-eb4f-479e-8e8f-3beb257e632f" providerId="ADAL" clId="{FCBEEC1C-F88E-4726-9A95-115C3689969D}" dt="2024-12-02T21:43:07.444" v="260" actId="1037"/>
          <ac:grpSpMkLst>
            <pc:docMk/>
            <pc:sldMk cId="3727855212" sldId="332"/>
            <ac:grpSpMk id="23" creationId="{10E2BA22-8BFA-91E5-38A2-F0DE911FC2BA}"/>
          </ac:grpSpMkLst>
        </pc:grpChg>
        <pc:cxnChg chg="mod">
          <ac:chgData name="Danny Young" userId="cb0f4ce2-eb4f-479e-8e8f-3beb257e632f" providerId="ADAL" clId="{FCBEEC1C-F88E-4726-9A95-115C3689969D}" dt="2024-12-02T21:43:07.444" v="260" actId="1037"/>
          <ac:cxnSpMkLst>
            <pc:docMk/>
            <pc:sldMk cId="3727855212" sldId="332"/>
            <ac:cxnSpMk id="5" creationId="{B6413102-CBAA-825B-45C0-A4B1E87303AB}"/>
          </ac:cxnSpMkLst>
        </pc:cxnChg>
        <pc:cxnChg chg="mod">
          <ac:chgData name="Danny Young" userId="cb0f4ce2-eb4f-479e-8e8f-3beb257e632f" providerId="ADAL" clId="{FCBEEC1C-F88E-4726-9A95-115C3689969D}" dt="2024-12-02T21:43:07.444" v="260" actId="1037"/>
          <ac:cxnSpMkLst>
            <pc:docMk/>
            <pc:sldMk cId="3727855212" sldId="332"/>
            <ac:cxnSpMk id="7" creationId="{D7344A64-9C63-10FF-D41A-BFD5D37770B5}"/>
          </ac:cxnSpMkLst>
        </pc:cxnChg>
        <pc:cxnChg chg="mod">
          <ac:chgData name="Danny Young" userId="cb0f4ce2-eb4f-479e-8e8f-3beb257e632f" providerId="ADAL" clId="{FCBEEC1C-F88E-4726-9A95-115C3689969D}" dt="2024-12-02T21:43:07.444" v="260" actId="1037"/>
          <ac:cxnSpMkLst>
            <pc:docMk/>
            <pc:sldMk cId="3727855212" sldId="332"/>
            <ac:cxnSpMk id="8" creationId="{D18DB939-081A-500C-6C71-51980A829EA2}"/>
          </ac:cxnSpMkLst>
        </pc:cxnChg>
        <pc:cxnChg chg="mod">
          <ac:chgData name="Danny Young" userId="cb0f4ce2-eb4f-479e-8e8f-3beb257e632f" providerId="ADAL" clId="{FCBEEC1C-F88E-4726-9A95-115C3689969D}" dt="2024-12-02T21:43:07.444" v="260" actId="1037"/>
          <ac:cxnSpMkLst>
            <pc:docMk/>
            <pc:sldMk cId="3727855212" sldId="332"/>
            <ac:cxnSpMk id="9" creationId="{0E9D390E-7245-A0A2-6E63-ACF4EDEC2D45}"/>
          </ac:cxnSpMkLst>
        </pc:cxnChg>
        <pc:cxnChg chg="mod">
          <ac:chgData name="Danny Young" userId="cb0f4ce2-eb4f-479e-8e8f-3beb257e632f" providerId="ADAL" clId="{FCBEEC1C-F88E-4726-9A95-115C3689969D}" dt="2024-12-02T21:43:07.444" v="260" actId="1037"/>
          <ac:cxnSpMkLst>
            <pc:docMk/>
            <pc:sldMk cId="3727855212" sldId="332"/>
            <ac:cxnSpMk id="10" creationId="{C3400BBF-1801-2C45-B5BA-DC4580275480}"/>
          </ac:cxnSpMkLst>
        </pc:cxnChg>
      </pc:sldChg>
      <pc:sldChg chg="new">
        <pc:chgData name="Danny Young" userId="cb0f4ce2-eb4f-479e-8e8f-3beb257e632f" providerId="ADAL" clId="{FCBEEC1C-F88E-4726-9A95-115C3689969D}" dt="2024-12-02T21:41:19.813" v="13" actId="680"/>
        <pc:sldMkLst>
          <pc:docMk/>
          <pc:sldMk cId="833835108" sldId="333"/>
        </pc:sldMkLst>
      </pc:sldChg>
    </pc:docChg>
  </pc:docChgLst>
  <pc:docChgLst>
    <pc:chgData name="Danny Young" userId="cb0f4ce2-eb4f-479e-8e8f-3beb257e632f" providerId="ADAL" clId="{FB5CE5A5-3E78-4664-90C0-443663CF962C}"/>
    <pc:docChg chg="undo custSel addSld delSld modSld">
      <pc:chgData name="Danny Young" userId="cb0f4ce2-eb4f-479e-8e8f-3beb257e632f" providerId="ADAL" clId="{FB5CE5A5-3E78-4664-90C0-443663CF962C}" dt="2024-11-14T07:48:18.195" v="480" actId="14100"/>
      <pc:docMkLst>
        <pc:docMk/>
      </pc:docMkLst>
      <pc:sldChg chg="new del">
        <pc:chgData name="Danny Young" userId="cb0f4ce2-eb4f-479e-8e8f-3beb257e632f" providerId="ADAL" clId="{FB5CE5A5-3E78-4664-90C0-443663CF962C}" dt="2024-11-14T07:15:27.347" v="1" actId="680"/>
        <pc:sldMkLst>
          <pc:docMk/>
          <pc:sldMk cId="1983759385" sldId="332"/>
        </pc:sldMkLst>
      </pc:sldChg>
      <pc:sldChg chg="addSp delSp modSp new mod modAnim">
        <pc:chgData name="Danny Young" userId="cb0f4ce2-eb4f-479e-8e8f-3beb257e632f" providerId="ADAL" clId="{FB5CE5A5-3E78-4664-90C0-443663CF962C}" dt="2024-11-14T07:48:18.195" v="480" actId="14100"/>
        <pc:sldMkLst>
          <pc:docMk/>
          <pc:sldMk cId="3727855212" sldId="332"/>
        </pc:sldMkLst>
        <pc:spChg chg="del">
          <ac:chgData name="Danny Young" userId="cb0f4ce2-eb4f-479e-8e8f-3beb257e632f" providerId="ADAL" clId="{FB5CE5A5-3E78-4664-90C0-443663CF962C}" dt="2024-11-14T07:15:33.509" v="3" actId="478"/>
          <ac:spMkLst>
            <pc:docMk/>
            <pc:sldMk cId="3727855212" sldId="332"/>
            <ac:spMk id="2" creationId="{10086DDD-925A-58C1-6B6C-240937919815}"/>
          </ac:spMkLst>
        </pc:spChg>
        <pc:spChg chg="del">
          <ac:chgData name="Danny Young" userId="cb0f4ce2-eb4f-479e-8e8f-3beb257e632f" providerId="ADAL" clId="{FB5CE5A5-3E78-4664-90C0-443663CF962C}" dt="2024-11-14T07:15:33.509" v="3" actId="478"/>
          <ac:spMkLst>
            <pc:docMk/>
            <pc:sldMk cId="3727855212" sldId="332"/>
            <ac:spMk id="3" creationId="{19F6AC20-17D6-6602-97C4-7B760EA225D8}"/>
          </ac:spMkLst>
        </pc:spChg>
        <pc:spChg chg="add mod">
          <ac:chgData name="Danny Young" userId="cb0f4ce2-eb4f-479e-8e8f-3beb257e632f" providerId="ADAL" clId="{FB5CE5A5-3E78-4664-90C0-443663CF962C}" dt="2024-11-14T07:18:13.521" v="22" actId="1076"/>
          <ac:spMkLst>
            <pc:docMk/>
            <pc:sldMk cId="3727855212" sldId="332"/>
            <ac:spMk id="6" creationId="{5E884F39-2DC1-06CE-6AD5-878FF1E64E87}"/>
          </ac:spMkLst>
        </pc:spChg>
        <pc:spChg chg="add mod">
          <ac:chgData name="Danny Young" userId="cb0f4ce2-eb4f-479e-8e8f-3beb257e632f" providerId="ADAL" clId="{FB5CE5A5-3E78-4664-90C0-443663CF962C}" dt="2024-11-14T07:28:22.686" v="118" actId="164"/>
          <ac:spMkLst>
            <pc:docMk/>
            <pc:sldMk cId="3727855212" sldId="332"/>
            <ac:spMk id="11" creationId="{D393D64D-67C2-F33B-2E39-7B782FC9C967}"/>
          </ac:spMkLst>
        </pc:spChg>
        <pc:spChg chg="add mod">
          <ac:chgData name="Danny Young" userId="cb0f4ce2-eb4f-479e-8e8f-3beb257e632f" providerId="ADAL" clId="{FB5CE5A5-3E78-4664-90C0-443663CF962C}" dt="2024-11-14T07:44:17.430" v="182" actId="1076"/>
          <ac:spMkLst>
            <pc:docMk/>
            <pc:sldMk cId="3727855212" sldId="332"/>
            <ac:spMk id="24" creationId="{693CD02D-A3EC-DEA8-E6D8-B1603A81DD21}"/>
          </ac:spMkLst>
        </pc:spChg>
        <pc:spChg chg="add mod">
          <ac:chgData name="Danny Young" userId="cb0f4ce2-eb4f-479e-8e8f-3beb257e632f" providerId="ADAL" clId="{FB5CE5A5-3E78-4664-90C0-443663CF962C}" dt="2024-11-14T07:48:11.100" v="477" actId="14100"/>
          <ac:spMkLst>
            <pc:docMk/>
            <pc:sldMk cId="3727855212" sldId="332"/>
            <ac:spMk id="25" creationId="{C1D47FAC-8CE9-6D7E-2328-C087573D91EB}"/>
          </ac:spMkLst>
        </pc:spChg>
        <pc:spChg chg="add mod">
          <ac:chgData name="Danny Young" userId="cb0f4ce2-eb4f-479e-8e8f-3beb257e632f" providerId="ADAL" clId="{FB5CE5A5-3E78-4664-90C0-443663CF962C}" dt="2024-11-14T07:46:26.216" v="353" actId="1076"/>
          <ac:spMkLst>
            <pc:docMk/>
            <pc:sldMk cId="3727855212" sldId="332"/>
            <ac:spMk id="26" creationId="{01B0A673-CDD9-66F1-C13C-22B9770989B7}"/>
          </ac:spMkLst>
        </pc:spChg>
        <pc:spChg chg="add mod">
          <ac:chgData name="Danny Young" userId="cb0f4ce2-eb4f-479e-8e8f-3beb257e632f" providerId="ADAL" clId="{FB5CE5A5-3E78-4664-90C0-443663CF962C}" dt="2024-11-14T07:46:32.230" v="401" actId="20577"/>
          <ac:spMkLst>
            <pc:docMk/>
            <pc:sldMk cId="3727855212" sldId="332"/>
            <ac:spMk id="27" creationId="{BA178F19-CD43-37DE-2A06-8065DA296B7F}"/>
          </ac:spMkLst>
        </pc:spChg>
        <pc:spChg chg="add mod">
          <ac:chgData name="Danny Young" userId="cb0f4ce2-eb4f-479e-8e8f-3beb257e632f" providerId="ADAL" clId="{FB5CE5A5-3E78-4664-90C0-443663CF962C}" dt="2024-11-14T07:46:40.177" v="404" actId="1076"/>
          <ac:spMkLst>
            <pc:docMk/>
            <pc:sldMk cId="3727855212" sldId="332"/>
            <ac:spMk id="28" creationId="{ED4C3721-32B1-25A2-A2B9-BECACBFF393B}"/>
          </ac:spMkLst>
        </pc:spChg>
        <pc:spChg chg="add mod">
          <ac:chgData name="Danny Young" userId="cb0f4ce2-eb4f-479e-8e8f-3beb257e632f" providerId="ADAL" clId="{FB5CE5A5-3E78-4664-90C0-443663CF962C}" dt="2024-11-14T07:46:44.834" v="407" actId="1076"/>
          <ac:spMkLst>
            <pc:docMk/>
            <pc:sldMk cId="3727855212" sldId="332"/>
            <ac:spMk id="29" creationId="{E38A5CFA-D64C-6EE5-D965-DFAE7FBC43A5}"/>
          </ac:spMkLst>
        </pc:spChg>
        <pc:spChg chg="add mod">
          <ac:chgData name="Danny Young" userId="cb0f4ce2-eb4f-479e-8e8f-3beb257e632f" providerId="ADAL" clId="{FB5CE5A5-3E78-4664-90C0-443663CF962C}" dt="2024-11-14T07:46:50.044" v="410" actId="1076"/>
          <ac:spMkLst>
            <pc:docMk/>
            <pc:sldMk cId="3727855212" sldId="332"/>
            <ac:spMk id="30" creationId="{85C6C31B-BC83-F973-8561-146BDE558E60}"/>
          </ac:spMkLst>
        </pc:spChg>
        <pc:spChg chg="add mod">
          <ac:chgData name="Danny Young" userId="cb0f4ce2-eb4f-479e-8e8f-3beb257e632f" providerId="ADAL" clId="{FB5CE5A5-3E78-4664-90C0-443663CF962C}" dt="2024-11-14T07:46:55.801" v="413" actId="1076"/>
          <ac:spMkLst>
            <pc:docMk/>
            <pc:sldMk cId="3727855212" sldId="332"/>
            <ac:spMk id="31" creationId="{DB13ACB8-50D2-D32B-61C0-7C1E37227E63}"/>
          </ac:spMkLst>
        </pc:spChg>
        <pc:spChg chg="add mod">
          <ac:chgData name="Danny Young" userId="cb0f4ce2-eb4f-479e-8e8f-3beb257e632f" providerId="ADAL" clId="{FB5CE5A5-3E78-4664-90C0-443663CF962C}" dt="2024-11-14T07:47:02.330" v="421" actId="1038"/>
          <ac:spMkLst>
            <pc:docMk/>
            <pc:sldMk cId="3727855212" sldId="332"/>
            <ac:spMk id="32" creationId="{2D3DD3D5-07AC-BDC9-3F08-19C704305252}"/>
          </ac:spMkLst>
        </pc:spChg>
        <pc:spChg chg="add mod">
          <ac:chgData name="Danny Young" userId="cb0f4ce2-eb4f-479e-8e8f-3beb257e632f" providerId="ADAL" clId="{FB5CE5A5-3E78-4664-90C0-443663CF962C}" dt="2024-11-14T07:47:07.823" v="424" actId="1076"/>
          <ac:spMkLst>
            <pc:docMk/>
            <pc:sldMk cId="3727855212" sldId="332"/>
            <ac:spMk id="33" creationId="{675F8322-8589-78A0-E564-12B5D44E37EA}"/>
          </ac:spMkLst>
        </pc:spChg>
        <pc:spChg chg="add mod">
          <ac:chgData name="Danny Young" userId="cb0f4ce2-eb4f-479e-8e8f-3beb257e632f" providerId="ADAL" clId="{FB5CE5A5-3E78-4664-90C0-443663CF962C}" dt="2024-11-14T07:48:18.195" v="480" actId="14100"/>
          <ac:spMkLst>
            <pc:docMk/>
            <pc:sldMk cId="3727855212" sldId="332"/>
            <ac:spMk id="34" creationId="{3FF27912-97B0-072E-74F0-69176D14CEB5}"/>
          </ac:spMkLst>
        </pc:spChg>
        <pc:grpChg chg="add mod ord">
          <ac:chgData name="Danny Young" userId="cb0f4ce2-eb4f-479e-8e8f-3beb257e632f" providerId="ADAL" clId="{FB5CE5A5-3E78-4664-90C0-443663CF962C}" dt="2024-11-14T07:28:44.902" v="139" actId="1035"/>
          <ac:grpSpMkLst>
            <pc:docMk/>
            <pc:sldMk cId="3727855212" sldId="332"/>
            <ac:grpSpMk id="23" creationId="{10E2BA22-8BFA-91E5-38A2-F0DE911FC2BA}"/>
          </ac:grpSpMkLst>
        </pc:grpChg>
        <pc:cxnChg chg="add mod">
          <ac:chgData name="Danny Young" userId="cb0f4ce2-eb4f-479e-8e8f-3beb257e632f" providerId="ADAL" clId="{FB5CE5A5-3E78-4664-90C0-443663CF962C}" dt="2024-11-14T07:27:06.490" v="69" actId="1076"/>
          <ac:cxnSpMkLst>
            <pc:docMk/>
            <pc:sldMk cId="3727855212" sldId="332"/>
            <ac:cxnSpMk id="5" creationId="{B6413102-CBAA-825B-45C0-A4B1E87303AB}"/>
          </ac:cxnSpMkLst>
        </pc:cxnChg>
        <pc:cxnChg chg="add mod">
          <ac:chgData name="Danny Young" userId="cb0f4ce2-eb4f-479e-8e8f-3beb257e632f" providerId="ADAL" clId="{FB5CE5A5-3E78-4664-90C0-443663CF962C}" dt="2024-11-14T07:35:44.737" v="161" actId="1076"/>
          <ac:cxnSpMkLst>
            <pc:docMk/>
            <pc:sldMk cId="3727855212" sldId="332"/>
            <ac:cxnSpMk id="7" creationId="{D7344A64-9C63-10FF-D41A-BFD5D37770B5}"/>
          </ac:cxnSpMkLst>
        </pc:cxnChg>
        <pc:cxnChg chg="add mod">
          <ac:chgData name="Danny Young" userId="cb0f4ce2-eb4f-479e-8e8f-3beb257e632f" providerId="ADAL" clId="{FB5CE5A5-3E78-4664-90C0-443663CF962C}" dt="2024-11-14T07:35:41.451" v="160" actId="1076"/>
          <ac:cxnSpMkLst>
            <pc:docMk/>
            <pc:sldMk cId="3727855212" sldId="332"/>
            <ac:cxnSpMk id="8" creationId="{D18DB939-081A-500C-6C71-51980A829EA2}"/>
          </ac:cxnSpMkLst>
        </pc:cxnChg>
        <pc:cxnChg chg="add mod">
          <ac:chgData name="Danny Young" userId="cb0f4ce2-eb4f-479e-8e8f-3beb257e632f" providerId="ADAL" clId="{FB5CE5A5-3E78-4664-90C0-443663CF962C}" dt="2024-11-14T07:35:49.619" v="163" actId="1076"/>
          <ac:cxnSpMkLst>
            <pc:docMk/>
            <pc:sldMk cId="3727855212" sldId="332"/>
            <ac:cxnSpMk id="9" creationId="{0E9D390E-7245-A0A2-6E63-ACF4EDEC2D45}"/>
          </ac:cxnSpMkLst>
        </pc:cxnChg>
        <pc:cxnChg chg="add mod">
          <ac:chgData name="Danny Young" userId="cb0f4ce2-eb4f-479e-8e8f-3beb257e632f" providerId="ADAL" clId="{FB5CE5A5-3E78-4664-90C0-443663CF962C}" dt="2024-11-14T07:35:53.226" v="164" actId="1076"/>
          <ac:cxnSpMkLst>
            <pc:docMk/>
            <pc:sldMk cId="3727855212" sldId="332"/>
            <ac:cxnSpMk id="10" creationId="{C3400BBF-1801-2C45-B5BA-DC4580275480}"/>
          </ac:cxnSpMkLst>
        </pc:cxnChg>
        <pc:cxnChg chg="add mod">
          <ac:chgData name="Danny Young" userId="cb0f4ce2-eb4f-479e-8e8f-3beb257e632f" providerId="ADAL" clId="{FB5CE5A5-3E78-4664-90C0-443663CF962C}" dt="2024-11-14T07:46:12.412" v="350" actId="1582"/>
          <ac:cxnSpMkLst>
            <pc:docMk/>
            <pc:sldMk cId="3727855212" sldId="332"/>
            <ac:cxnSpMk id="13" creationId="{EBC8FD23-93C6-EC1A-4D09-2AB601E6BD87}"/>
          </ac:cxnSpMkLst>
        </pc:cxnChg>
        <pc:cxnChg chg="add mod">
          <ac:chgData name="Danny Young" userId="cb0f4ce2-eb4f-479e-8e8f-3beb257e632f" providerId="ADAL" clId="{FB5CE5A5-3E78-4664-90C0-443663CF962C}" dt="2024-11-14T07:46:12.412" v="350" actId="1582"/>
          <ac:cxnSpMkLst>
            <pc:docMk/>
            <pc:sldMk cId="3727855212" sldId="332"/>
            <ac:cxnSpMk id="14" creationId="{18CE94A3-7715-4177-C32A-D3A36808BFF3}"/>
          </ac:cxnSpMkLst>
        </pc:cxnChg>
        <pc:cxnChg chg="add mod">
          <ac:chgData name="Danny Young" userId="cb0f4ce2-eb4f-479e-8e8f-3beb257e632f" providerId="ADAL" clId="{FB5CE5A5-3E78-4664-90C0-443663CF962C}" dt="2024-11-14T07:46:12.412" v="350" actId="1582"/>
          <ac:cxnSpMkLst>
            <pc:docMk/>
            <pc:sldMk cId="3727855212" sldId="332"/>
            <ac:cxnSpMk id="17" creationId="{27138A71-5809-3C91-8EB2-20AAEFB6EECC}"/>
          </ac:cxnSpMkLst>
        </pc:cxnChg>
        <pc:cxnChg chg="add mod">
          <ac:chgData name="Danny Young" userId="cb0f4ce2-eb4f-479e-8e8f-3beb257e632f" providerId="ADAL" clId="{FB5CE5A5-3E78-4664-90C0-443663CF962C}" dt="2024-11-14T07:46:12.412" v="350" actId="1582"/>
          <ac:cxnSpMkLst>
            <pc:docMk/>
            <pc:sldMk cId="3727855212" sldId="332"/>
            <ac:cxnSpMk id="20" creationId="{417BB501-1F73-6A1D-4AA6-D67810FA2809}"/>
          </ac:cxnSpMkLst>
        </pc:cxnChg>
      </pc:sldChg>
    </pc:docChg>
  </pc:docChgLst>
  <pc:docChgLst>
    <pc:chgData name="Danny Young" userId="cb0f4ce2-eb4f-479e-8e8f-3beb257e632f" providerId="ADAL" clId="{9127EBB1-0E88-440D-AF9F-4A8917A6374E}"/>
    <pc:docChg chg="undo custSel addSld modSld sldOrd">
      <pc:chgData name="Danny Young" userId="cb0f4ce2-eb4f-479e-8e8f-3beb257e632f" providerId="ADAL" clId="{9127EBB1-0E88-440D-AF9F-4A8917A6374E}" dt="2025-12-11T04:19:35.233" v="4909" actId="20577"/>
      <pc:docMkLst>
        <pc:docMk/>
      </pc:docMkLst>
      <pc:sldChg chg="addSp modSp mod modAnim">
        <pc:chgData name="Danny Young" userId="cb0f4ce2-eb4f-479e-8e8f-3beb257e632f" providerId="ADAL" clId="{9127EBB1-0E88-440D-AF9F-4A8917A6374E}" dt="2025-12-10T18:26:49.043" v="202" actId="1076"/>
        <pc:sldMkLst>
          <pc:docMk/>
          <pc:sldMk cId="0" sldId="278"/>
        </pc:sldMkLst>
        <pc:spChg chg="add mod">
          <ac:chgData name="Danny Young" userId="cb0f4ce2-eb4f-479e-8e8f-3beb257e632f" providerId="ADAL" clId="{9127EBB1-0E88-440D-AF9F-4A8917A6374E}" dt="2025-12-10T18:26:04.312" v="198" actId="1076"/>
          <ac:spMkLst>
            <pc:docMk/>
            <pc:sldMk cId="0" sldId="278"/>
            <ac:spMk id="2" creationId="{F8CBA711-5275-43C4-B31A-D7CA635F66F2}"/>
          </ac:spMkLst>
        </pc:spChg>
        <pc:spChg chg="mod">
          <ac:chgData name="Danny Young" userId="cb0f4ce2-eb4f-479e-8e8f-3beb257e632f" providerId="ADAL" clId="{9127EBB1-0E88-440D-AF9F-4A8917A6374E}" dt="2025-12-10T18:25:52.152" v="168" actId="14100"/>
          <ac:spMkLst>
            <pc:docMk/>
            <pc:sldMk cId="0" sldId="278"/>
            <ac:spMk id="5" creationId="{CECDC45D-063C-4066-B570-858306C8F0A2}"/>
          </ac:spMkLst>
        </pc:spChg>
        <pc:spChg chg="mod">
          <ac:chgData name="Danny Young" userId="cb0f4ce2-eb4f-479e-8e8f-3beb257e632f" providerId="ADAL" clId="{9127EBB1-0E88-440D-AF9F-4A8917A6374E}" dt="2025-12-10T18:25:56.958" v="183" actId="1036"/>
          <ac:spMkLst>
            <pc:docMk/>
            <pc:sldMk cId="0" sldId="278"/>
            <ac:spMk id="7" creationId="{56C89CFC-5A02-4121-B572-17C95FDA6B7D}"/>
          </ac:spMkLst>
        </pc:spChg>
        <pc:spChg chg="mod">
          <ac:chgData name="Danny Young" userId="cb0f4ce2-eb4f-479e-8e8f-3beb257e632f" providerId="ADAL" clId="{9127EBB1-0E88-440D-AF9F-4A8917A6374E}" dt="2025-12-10T18:25:56.958" v="183" actId="1036"/>
          <ac:spMkLst>
            <pc:docMk/>
            <pc:sldMk cId="0" sldId="278"/>
            <ac:spMk id="28" creationId="{A4753E81-4701-4366-A3D1-67EA754B6DF4}"/>
          </ac:spMkLst>
        </pc:spChg>
        <pc:spChg chg="mod">
          <ac:chgData name="Danny Young" userId="cb0f4ce2-eb4f-479e-8e8f-3beb257e632f" providerId="ADAL" clId="{9127EBB1-0E88-440D-AF9F-4A8917A6374E}" dt="2025-12-10T18:25:56.958" v="183" actId="1036"/>
          <ac:spMkLst>
            <pc:docMk/>
            <pc:sldMk cId="0" sldId="278"/>
            <ac:spMk id="29" creationId="{89A457EE-55F9-4FA7-8654-51CCECAEE0E2}"/>
          </ac:spMkLst>
        </pc:spChg>
        <pc:spChg chg="mod">
          <ac:chgData name="Danny Young" userId="cb0f4ce2-eb4f-479e-8e8f-3beb257e632f" providerId="ADAL" clId="{9127EBB1-0E88-440D-AF9F-4A8917A6374E}" dt="2025-12-10T18:26:01.517" v="197" actId="1035"/>
          <ac:spMkLst>
            <pc:docMk/>
            <pc:sldMk cId="0" sldId="278"/>
            <ac:spMk id="30" creationId="{EB8DEB00-F17C-4992-957F-C2537A76D6CA}"/>
          </ac:spMkLst>
        </pc:spChg>
        <pc:spChg chg="mod">
          <ac:chgData name="Danny Young" userId="cb0f4ce2-eb4f-479e-8e8f-3beb257e632f" providerId="ADAL" clId="{9127EBB1-0E88-440D-AF9F-4A8917A6374E}" dt="2025-12-10T18:26:01.517" v="197" actId="1035"/>
          <ac:spMkLst>
            <pc:docMk/>
            <pc:sldMk cId="0" sldId="278"/>
            <ac:spMk id="33" creationId="{1665C445-7A97-4B47-ABD7-E08A368CF393}"/>
          </ac:spMkLst>
        </pc:spChg>
        <pc:spChg chg="mod">
          <ac:chgData name="Danny Young" userId="cb0f4ce2-eb4f-479e-8e8f-3beb257e632f" providerId="ADAL" clId="{9127EBB1-0E88-440D-AF9F-4A8917A6374E}" dt="2025-12-10T18:26:06.734" v="199" actId="1076"/>
          <ac:spMkLst>
            <pc:docMk/>
            <pc:sldMk cId="0" sldId="278"/>
            <ac:spMk id="34" creationId="{CD81403A-3BA1-3396-4EBD-53423ACF6AF0}"/>
          </ac:spMkLst>
        </pc:spChg>
        <pc:spChg chg="mod">
          <ac:chgData name="Danny Young" userId="cb0f4ce2-eb4f-479e-8e8f-3beb257e632f" providerId="ADAL" clId="{9127EBB1-0E88-440D-AF9F-4A8917A6374E}" dt="2025-12-10T18:25:25.945" v="163" actId="14100"/>
          <ac:spMkLst>
            <pc:docMk/>
            <pc:sldMk cId="0" sldId="278"/>
            <ac:spMk id="36" creationId="{0C7DC2E7-B99B-4846-B19F-59DED4460749}"/>
          </ac:spMkLst>
        </pc:spChg>
        <pc:spChg chg="mod">
          <ac:chgData name="Danny Young" userId="cb0f4ce2-eb4f-479e-8e8f-3beb257e632f" providerId="ADAL" clId="{9127EBB1-0E88-440D-AF9F-4A8917A6374E}" dt="2025-12-10T18:26:49.043" v="202" actId="1076"/>
          <ac:spMkLst>
            <pc:docMk/>
            <pc:sldMk cId="0" sldId="278"/>
            <ac:spMk id="39" creationId="{B319C0F1-1E2D-448E-AE03-80A1E2AFF13B}"/>
          </ac:spMkLst>
        </pc:spChg>
        <pc:graphicFrameChg chg="mod">
          <ac:chgData name="Danny Young" userId="cb0f4ce2-eb4f-479e-8e8f-3beb257e632f" providerId="ADAL" clId="{9127EBB1-0E88-440D-AF9F-4A8917A6374E}" dt="2025-12-10T18:25:28.599" v="164" actId="1076"/>
          <ac:graphicFrameMkLst>
            <pc:docMk/>
            <pc:sldMk cId="0" sldId="278"/>
            <ac:graphicFrameMk id="16" creationId="{876FF1F3-CD0E-1102-36DB-5946FEE21470}"/>
          </ac:graphicFrameMkLst>
        </pc:graphicFrameChg>
        <pc:graphicFrameChg chg="mod">
          <ac:chgData name="Danny Young" userId="cb0f4ce2-eb4f-479e-8e8f-3beb257e632f" providerId="ADAL" clId="{9127EBB1-0E88-440D-AF9F-4A8917A6374E}" dt="2025-12-10T18:25:31.411" v="165" actId="1076"/>
          <ac:graphicFrameMkLst>
            <pc:docMk/>
            <pc:sldMk cId="0" sldId="278"/>
            <ac:graphicFrameMk id="38" creationId="{1C30DD4C-9357-2699-8344-82FAEE86FD20}"/>
          </ac:graphicFrameMkLst>
        </pc:graphicFrameChg>
        <pc:picChg chg="mod">
          <ac:chgData name="Danny Young" userId="cb0f4ce2-eb4f-479e-8e8f-3beb257e632f" providerId="ADAL" clId="{9127EBB1-0E88-440D-AF9F-4A8917A6374E}" dt="2025-12-10T18:25:56.958" v="183" actId="1036"/>
          <ac:picMkLst>
            <pc:docMk/>
            <pc:sldMk cId="0" sldId="278"/>
            <ac:picMk id="6" creationId="{70244D9E-1206-0328-DCC6-2B02F441331D}"/>
          </ac:picMkLst>
        </pc:picChg>
        <pc:picChg chg="mod">
          <ac:chgData name="Danny Young" userId="cb0f4ce2-eb4f-479e-8e8f-3beb257e632f" providerId="ADAL" clId="{9127EBB1-0E88-440D-AF9F-4A8917A6374E}" dt="2025-12-10T18:25:56.958" v="183" actId="1036"/>
          <ac:picMkLst>
            <pc:docMk/>
            <pc:sldMk cId="0" sldId="278"/>
            <ac:picMk id="9" creationId="{47C4DEC9-3125-2CAC-6ED9-60F0554B3915}"/>
          </ac:picMkLst>
        </pc:picChg>
        <pc:picChg chg="mod">
          <ac:chgData name="Danny Young" userId="cb0f4ce2-eb4f-479e-8e8f-3beb257e632f" providerId="ADAL" clId="{9127EBB1-0E88-440D-AF9F-4A8917A6374E}" dt="2025-12-10T18:25:56.958" v="183" actId="1036"/>
          <ac:picMkLst>
            <pc:docMk/>
            <pc:sldMk cId="0" sldId="278"/>
            <ac:picMk id="13" creationId="{EECBC886-C1BF-3BCC-4FCB-8D83F986EA17}"/>
          </ac:picMkLst>
        </pc:picChg>
        <pc:picChg chg="mod">
          <ac:chgData name="Danny Young" userId="cb0f4ce2-eb4f-479e-8e8f-3beb257e632f" providerId="ADAL" clId="{9127EBB1-0E88-440D-AF9F-4A8917A6374E}" dt="2025-12-10T18:26:08.644" v="200" actId="1076"/>
          <ac:picMkLst>
            <pc:docMk/>
            <pc:sldMk cId="0" sldId="278"/>
            <ac:picMk id="35" creationId="{238E7DB0-89CA-9FD1-6902-3EF3AF0B73BA}"/>
          </ac:picMkLst>
        </pc:picChg>
      </pc:sldChg>
      <pc:sldChg chg="addSp modSp mod modAnim">
        <pc:chgData name="Danny Young" userId="cb0f4ce2-eb4f-479e-8e8f-3beb257e632f" providerId="ADAL" clId="{9127EBB1-0E88-440D-AF9F-4A8917A6374E}" dt="2025-12-10T18:30:48.322" v="455" actId="1076"/>
        <pc:sldMkLst>
          <pc:docMk/>
          <pc:sldMk cId="0" sldId="279"/>
        </pc:sldMkLst>
        <pc:spChg chg="add mod">
          <ac:chgData name="Danny Young" userId="cb0f4ce2-eb4f-479e-8e8f-3beb257e632f" providerId="ADAL" clId="{9127EBB1-0E88-440D-AF9F-4A8917A6374E}" dt="2025-12-10T18:29:23.028" v="364" actId="1076"/>
          <ac:spMkLst>
            <pc:docMk/>
            <pc:sldMk cId="0" sldId="279"/>
            <ac:spMk id="2" creationId="{CDEE32F9-7091-A78E-B723-82523FB3A4FA}"/>
          </ac:spMkLst>
        </pc:spChg>
        <pc:spChg chg="add mod">
          <ac:chgData name="Danny Young" userId="cb0f4ce2-eb4f-479e-8e8f-3beb257e632f" providerId="ADAL" clId="{9127EBB1-0E88-440D-AF9F-4A8917A6374E}" dt="2025-12-10T18:30:38.877" v="453" actId="1076"/>
          <ac:spMkLst>
            <pc:docMk/>
            <pc:sldMk cId="0" sldId="279"/>
            <ac:spMk id="3" creationId="{964C7F8D-87B9-CEF5-83E9-0B95DF0EFD10}"/>
          </ac:spMkLst>
        </pc:spChg>
        <pc:spChg chg="mod">
          <ac:chgData name="Danny Young" userId="cb0f4ce2-eb4f-479e-8e8f-3beb257e632f" providerId="ADAL" clId="{9127EBB1-0E88-440D-AF9F-4A8917A6374E}" dt="2025-12-10T18:23:03.081" v="13" actId="20577"/>
          <ac:spMkLst>
            <pc:docMk/>
            <pc:sldMk cId="0" sldId="279"/>
            <ac:spMk id="26" creationId="{1E0304AE-3C82-4E39-BB5C-D7936798C460}"/>
          </ac:spMkLst>
        </pc:spChg>
        <pc:spChg chg="mod">
          <ac:chgData name="Danny Young" userId="cb0f4ce2-eb4f-479e-8e8f-3beb257e632f" providerId="ADAL" clId="{9127EBB1-0E88-440D-AF9F-4A8917A6374E}" dt="2025-12-10T18:27:47.252" v="255" actId="20577"/>
          <ac:spMkLst>
            <pc:docMk/>
            <pc:sldMk cId="0" sldId="279"/>
            <ac:spMk id="41986" creationId="{E1A2A76C-4FA7-B7AE-6CC4-961F275EEB67}"/>
          </ac:spMkLst>
        </pc:spChg>
        <pc:graphicFrameChg chg="mod">
          <ac:chgData name="Danny Young" userId="cb0f4ce2-eb4f-479e-8e8f-3beb257e632f" providerId="ADAL" clId="{9127EBB1-0E88-440D-AF9F-4A8917A6374E}" dt="2025-12-10T18:28:38.646" v="257"/>
          <ac:graphicFrameMkLst>
            <pc:docMk/>
            <pc:sldMk cId="0" sldId="279"/>
            <ac:graphicFrameMk id="18" creationId="{887C3A84-490A-2C1F-4955-593619B5C0A4}"/>
          </ac:graphicFrameMkLst>
        </pc:graphicFrameChg>
        <pc:graphicFrameChg chg="mod">
          <ac:chgData name="Danny Young" userId="cb0f4ce2-eb4f-479e-8e8f-3beb257e632f" providerId="ADAL" clId="{9127EBB1-0E88-440D-AF9F-4A8917A6374E}" dt="2025-12-10T18:30:48.322" v="455" actId="1076"/>
          <ac:graphicFrameMkLst>
            <pc:docMk/>
            <pc:sldMk cId="0" sldId="279"/>
            <ac:graphicFrameMk id="25" creationId="{8106D50E-F3C1-A592-5B48-6D49D1C15DBF}"/>
          </ac:graphicFrameMkLst>
        </pc:graphicFrameChg>
      </pc:sldChg>
      <pc:sldChg chg="addSp delSp modSp mod modAnim">
        <pc:chgData name="Danny Young" userId="cb0f4ce2-eb4f-479e-8e8f-3beb257e632f" providerId="ADAL" clId="{9127EBB1-0E88-440D-AF9F-4A8917A6374E}" dt="2025-12-10T20:07:06.658" v="1929" actId="1036"/>
        <pc:sldMkLst>
          <pc:docMk/>
          <pc:sldMk cId="1565378100" sldId="315"/>
        </pc:sldMkLst>
        <pc:spChg chg="mod">
          <ac:chgData name="Danny Young" userId="cb0f4ce2-eb4f-479e-8e8f-3beb257e632f" providerId="ADAL" clId="{9127EBB1-0E88-440D-AF9F-4A8917A6374E}" dt="2025-12-10T19:57:00.806" v="1371" actId="1076"/>
          <ac:spMkLst>
            <pc:docMk/>
            <pc:sldMk cId="1565378100" sldId="315"/>
            <ac:spMk id="2" creationId="{EE841718-DA63-02D3-E4A3-B38980EA51D5}"/>
          </ac:spMkLst>
        </pc:spChg>
        <pc:spChg chg="mod">
          <ac:chgData name="Danny Young" userId="cb0f4ce2-eb4f-479e-8e8f-3beb257e632f" providerId="ADAL" clId="{9127EBB1-0E88-440D-AF9F-4A8917A6374E}" dt="2025-12-10T20:05:44.546" v="1828" actId="20577"/>
          <ac:spMkLst>
            <pc:docMk/>
            <pc:sldMk cId="1565378100" sldId="315"/>
            <ac:spMk id="5" creationId="{F558D9DE-ABEF-C08F-5709-62C9CAF1EEBD}"/>
          </ac:spMkLst>
        </pc:spChg>
        <pc:spChg chg="add mod">
          <ac:chgData name="Danny Young" userId="cb0f4ce2-eb4f-479e-8e8f-3beb257e632f" providerId="ADAL" clId="{9127EBB1-0E88-440D-AF9F-4A8917A6374E}" dt="2025-12-10T20:04:13.162" v="1695" actId="1076"/>
          <ac:spMkLst>
            <pc:docMk/>
            <pc:sldMk cId="1565378100" sldId="315"/>
            <ac:spMk id="92" creationId="{A0E97305-1DC1-1D15-51BF-EA82DB5CF4C5}"/>
          </ac:spMkLst>
        </pc:spChg>
        <pc:spChg chg="add mod">
          <ac:chgData name="Danny Young" userId="cb0f4ce2-eb4f-479e-8e8f-3beb257e632f" providerId="ADAL" clId="{9127EBB1-0E88-440D-AF9F-4A8917A6374E}" dt="2025-12-10T20:07:06.658" v="1929" actId="1036"/>
          <ac:spMkLst>
            <pc:docMk/>
            <pc:sldMk cId="1565378100" sldId="315"/>
            <ac:spMk id="93" creationId="{0FE111C5-93F4-C504-BD49-1EAC49A43367}"/>
          </ac:spMkLst>
        </pc:spChg>
        <pc:spChg chg="add mod">
          <ac:chgData name="Danny Young" userId="cb0f4ce2-eb4f-479e-8e8f-3beb257e632f" providerId="ADAL" clId="{9127EBB1-0E88-440D-AF9F-4A8917A6374E}" dt="2025-12-10T20:07:06.658" v="1929" actId="1036"/>
          <ac:spMkLst>
            <pc:docMk/>
            <pc:sldMk cId="1565378100" sldId="315"/>
            <ac:spMk id="94" creationId="{108F1D5E-DF95-5028-9E42-E652EF9882C2}"/>
          </ac:spMkLst>
        </pc:spChg>
        <pc:grpChg chg="del mod">
          <ac:chgData name="Danny Young" userId="cb0f4ce2-eb4f-479e-8e8f-3beb257e632f" providerId="ADAL" clId="{9127EBB1-0E88-440D-AF9F-4A8917A6374E}" dt="2025-12-10T19:55:30.031" v="1286"/>
          <ac:grpSpMkLst>
            <pc:docMk/>
            <pc:sldMk cId="1565378100" sldId="315"/>
            <ac:grpSpMk id="13" creationId="{B9EBAA8A-12E8-CF93-F79E-37CBDA41B905}"/>
          </ac:grpSpMkLst>
        </pc:grpChg>
        <pc:grpChg chg="del mod">
          <ac:chgData name="Danny Young" userId="cb0f4ce2-eb4f-479e-8e8f-3beb257e632f" providerId="ADAL" clId="{9127EBB1-0E88-440D-AF9F-4A8917A6374E}" dt="2025-12-10T19:55:36.395" v="1299"/>
          <ac:grpSpMkLst>
            <pc:docMk/>
            <pc:sldMk cId="1565378100" sldId="315"/>
            <ac:grpSpMk id="16" creationId="{0985ED07-C256-2F34-0C01-8EC49F1ADC5F}"/>
          </ac:grpSpMkLst>
        </pc:grpChg>
        <pc:grpChg chg="del mod">
          <ac:chgData name="Danny Young" userId="cb0f4ce2-eb4f-479e-8e8f-3beb257e632f" providerId="ADAL" clId="{9127EBB1-0E88-440D-AF9F-4A8917A6374E}" dt="2025-12-10T19:55:37.888" v="1301"/>
          <ac:grpSpMkLst>
            <pc:docMk/>
            <pc:sldMk cId="1565378100" sldId="315"/>
            <ac:grpSpMk id="29" creationId="{26F2CE5A-DB27-E883-7D07-EB4D1E7C248F}"/>
          </ac:grpSpMkLst>
        </pc:grpChg>
        <pc:grpChg chg="del mod">
          <ac:chgData name="Danny Young" userId="cb0f4ce2-eb4f-479e-8e8f-3beb257e632f" providerId="ADAL" clId="{9127EBB1-0E88-440D-AF9F-4A8917A6374E}" dt="2025-12-10T19:56:32.649" v="1362" actId="478"/>
          <ac:grpSpMkLst>
            <pc:docMk/>
            <pc:sldMk cId="1565378100" sldId="315"/>
            <ac:grpSpMk id="31" creationId="{706BD2DF-E345-C1AC-6ABA-91C80021CBB9}"/>
          </ac:grpSpMkLst>
        </pc:grpChg>
        <pc:grpChg chg="del mod">
          <ac:chgData name="Danny Young" userId="cb0f4ce2-eb4f-479e-8e8f-3beb257e632f" providerId="ADAL" clId="{9127EBB1-0E88-440D-AF9F-4A8917A6374E}" dt="2025-12-10T19:56:03.022" v="1342"/>
          <ac:grpSpMkLst>
            <pc:docMk/>
            <pc:sldMk cId="1565378100" sldId="315"/>
            <ac:grpSpMk id="67" creationId="{C990789A-5AC1-1103-EF0D-8E8C659F62BF}"/>
          </ac:grpSpMkLst>
        </pc:grpChg>
        <pc:grpChg chg="del mod">
          <ac:chgData name="Danny Young" userId="cb0f4ce2-eb4f-479e-8e8f-3beb257e632f" providerId="ADAL" clId="{9127EBB1-0E88-440D-AF9F-4A8917A6374E}" dt="2025-12-10T19:57:03.733" v="1372" actId="478"/>
          <ac:grpSpMkLst>
            <pc:docMk/>
            <pc:sldMk cId="1565378100" sldId="315"/>
            <ac:grpSpMk id="68" creationId="{DAECE03A-6A33-2D35-1F9E-96E5E56A9359}"/>
          </ac:grpSpMkLst>
        </pc:grpChg>
        <pc:grpChg chg="del mod">
          <ac:chgData name="Danny Young" userId="cb0f4ce2-eb4f-479e-8e8f-3beb257e632f" providerId="ADAL" clId="{9127EBB1-0E88-440D-AF9F-4A8917A6374E}" dt="2025-12-10T19:56:38.730" v="1364" actId="478"/>
          <ac:grpSpMkLst>
            <pc:docMk/>
            <pc:sldMk cId="1565378100" sldId="315"/>
            <ac:grpSpMk id="69" creationId="{AEBDB8B0-1DC9-B326-1430-9824AAB1B1EE}"/>
          </ac:grpSpMkLst>
        </pc:grpChg>
        <pc:grpChg chg="del mod">
          <ac:chgData name="Danny Young" userId="cb0f4ce2-eb4f-479e-8e8f-3beb257e632f" providerId="ADAL" clId="{9127EBB1-0E88-440D-AF9F-4A8917A6374E}" dt="2025-12-10T19:56:40.819" v="1365" actId="478"/>
          <ac:grpSpMkLst>
            <pc:docMk/>
            <pc:sldMk cId="1565378100" sldId="315"/>
            <ac:grpSpMk id="70" creationId="{2F038AC6-AD2C-5333-C968-33D5A47E904F}"/>
          </ac:grpSpMkLst>
        </pc:grpChg>
        <pc:grpChg chg="del mod">
          <ac:chgData name="Danny Young" userId="cb0f4ce2-eb4f-479e-8e8f-3beb257e632f" providerId="ADAL" clId="{9127EBB1-0E88-440D-AF9F-4A8917A6374E}" dt="2025-12-10T19:56:00.499" v="1337"/>
          <ac:grpSpMkLst>
            <pc:docMk/>
            <pc:sldMk cId="1565378100" sldId="315"/>
            <ac:grpSpMk id="71" creationId="{8FB61F7D-DC3F-B3B6-648F-6EC61B7A4634}"/>
          </ac:grpSpMkLst>
        </pc:grpChg>
        <pc:grpChg chg="del mod">
          <ac:chgData name="Danny Young" userId="cb0f4ce2-eb4f-479e-8e8f-3beb257e632f" providerId="ADAL" clId="{9127EBB1-0E88-440D-AF9F-4A8917A6374E}" dt="2025-12-10T19:56:37.059" v="1363" actId="478"/>
          <ac:grpSpMkLst>
            <pc:docMk/>
            <pc:sldMk cId="1565378100" sldId="315"/>
            <ac:grpSpMk id="72" creationId="{5839412B-61B2-5BA2-31DB-C7B3ECF2D4B9}"/>
          </ac:grpSpMkLst>
        </pc:grpChg>
        <pc:grpChg chg="del mod">
          <ac:chgData name="Danny Young" userId="cb0f4ce2-eb4f-479e-8e8f-3beb257e632f" providerId="ADAL" clId="{9127EBB1-0E88-440D-AF9F-4A8917A6374E}" dt="2025-12-10T19:56:47.126" v="1366" actId="478"/>
          <ac:grpSpMkLst>
            <pc:docMk/>
            <pc:sldMk cId="1565378100" sldId="315"/>
            <ac:grpSpMk id="77" creationId="{8B461D68-BEDD-6496-1447-C97878272F59}"/>
          </ac:grpSpMkLst>
        </pc:grpChg>
        <pc:grpChg chg="del mod">
          <ac:chgData name="Danny Young" userId="cb0f4ce2-eb4f-479e-8e8f-3beb257e632f" providerId="ADAL" clId="{9127EBB1-0E88-440D-AF9F-4A8917A6374E}" dt="2025-12-10T19:57:03.733" v="1372" actId="478"/>
          <ac:grpSpMkLst>
            <pc:docMk/>
            <pc:sldMk cId="1565378100" sldId="315"/>
            <ac:grpSpMk id="87" creationId="{CF7F2C21-BF8A-67E8-8727-EC1C66A2B17E}"/>
          </ac:grpSpMkLst>
        </pc:grpChg>
        <pc:grpChg chg="del mod">
          <ac:chgData name="Danny Young" userId="cb0f4ce2-eb4f-479e-8e8f-3beb257e632f" providerId="ADAL" clId="{9127EBB1-0E88-440D-AF9F-4A8917A6374E}" dt="2025-12-10T19:56:30.181" v="1361" actId="478"/>
          <ac:grpSpMkLst>
            <pc:docMk/>
            <pc:sldMk cId="1565378100" sldId="315"/>
            <ac:grpSpMk id="88" creationId="{4DE75888-0305-BD8E-ADC6-0168ED5708E2}"/>
          </ac:grpSpMkLst>
        </pc:grpChg>
        <pc:picChg chg="mod">
          <ac:chgData name="Danny Young" userId="cb0f4ce2-eb4f-479e-8e8f-3beb257e632f" providerId="ADAL" clId="{9127EBB1-0E88-440D-AF9F-4A8917A6374E}" dt="2025-12-10T19:57:39.544" v="1404" actId="1076"/>
          <ac:picMkLst>
            <pc:docMk/>
            <pc:sldMk cId="1565378100" sldId="315"/>
            <ac:picMk id="4" creationId="{A67444C4-5B41-14C8-135A-B79FFFD73B57}"/>
          </ac:picMkLst>
        </pc:picChg>
        <pc:inkChg chg="add del">
          <ac:chgData name="Danny Young" userId="cb0f4ce2-eb4f-479e-8e8f-3beb257e632f" providerId="ADAL" clId="{9127EBB1-0E88-440D-AF9F-4A8917A6374E}" dt="2025-12-10T19:56:25.033" v="1359" actId="478"/>
          <ac:inkMkLst>
            <pc:docMk/>
            <pc:sldMk cId="1565378100" sldId="315"/>
            <ac:inkMk id="6" creationId="{CF13166E-4796-67BB-AD44-D52ADDB59AE4}"/>
          </ac:inkMkLst>
        </pc:inkChg>
        <pc:inkChg chg="add del">
          <ac:chgData name="Danny Young" userId="cb0f4ce2-eb4f-479e-8e8f-3beb257e632f" providerId="ADAL" clId="{9127EBB1-0E88-440D-AF9F-4A8917A6374E}" dt="2025-12-10T19:57:03.733" v="1372" actId="478"/>
          <ac:inkMkLst>
            <pc:docMk/>
            <pc:sldMk cId="1565378100" sldId="315"/>
            <ac:inkMk id="7" creationId="{5C182088-86D6-D7C4-2C04-254FB7C9376F}"/>
          </ac:inkMkLst>
        </pc:inkChg>
        <pc:inkChg chg="add del">
          <ac:chgData name="Danny Young" userId="cb0f4ce2-eb4f-479e-8e8f-3beb257e632f" providerId="ADAL" clId="{9127EBB1-0E88-440D-AF9F-4A8917A6374E}" dt="2025-12-10T19:57:03.733" v="1372" actId="478"/>
          <ac:inkMkLst>
            <pc:docMk/>
            <pc:sldMk cId="1565378100" sldId="315"/>
            <ac:inkMk id="8" creationId="{08D2594D-F6E3-2C2B-D8B2-A2B416B3B0AE}"/>
          </ac:inkMkLst>
        </pc:inkChg>
        <pc:inkChg chg="add del">
          <ac:chgData name="Danny Young" userId="cb0f4ce2-eb4f-479e-8e8f-3beb257e632f" providerId="ADAL" clId="{9127EBB1-0E88-440D-AF9F-4A8917A6374E}" dt="2025-12-10T19:57:03.733" v="1372" actId="478"/>
          <ac:inkMkLst>
            <pc:docMk/>
            <pc:sldMk cId="1565378100" sldId="315"/>
            <ac:inkMk id="9" creationId="{B9B69090-4A86-6C14-56F2-A16F1C88049D}"/>
          </ac:inkMkLst>
        </pc:inkChg>
        <pc:inkChg chg="add mod">
          <ac:chgData name="Danny Young" userId="cb0f4ce2-eb4f-479e-8e8f-3beb257e632f" providerId="ADAL" clId="{9127EBB1-0E88-440D-AF9F-4A8917A6374E}" dt="2025-12-10T19:55:37.888" v="1301"/>
          <ac:inkMkLst>
            <pc:docMk/>
            <pc:sldMk cId="1565378100" sldId="315"/>
            <ac:inkMk id="10" creationId="{7685528B-3F3C-1A80-ABB4-C9927355C55A}"/>
          </ac:inkMkLst>
        </pc:inkChg>
        <pc:inkChg chg="add mod">
          <ac:chgData name="Danny Young" userId="cb0f4ce2-eb4f-479e-8e8f-3beb257e632f" providerId="ADAL" clId="{9127EBB1-0E88-440D-AF9F-4A8917A6374E}" dt="2025-12-10T19:55:37.888" v="1301"/>
          <ac:inkMkLst>
            <pc:docMk/>
            <pc:sldMk cId="1565378100" sldId="315"/>
            <ac:inkMk id="11" creationId="{644A379B-C5A5-96FA-A022-74F101D00F76}"/>
          </ac:inkMkLst>
        </pc:inkChg>
        <pc:inkChg chg="add mod">
          <ac:chgData name="Danny Young" userId="cb0f4ce2-eb4f-479e-8e8f-3beb257e632f" providerId="ADAL" clId="{9127EBB1-0E88-440D-AF9F-4A8917A6374E}" dt="2025-12-10T19:55:37.888" v="1301"/>
          <ac:inkMkLst>
            <pc:docMk/>
            <pc:sldMk cId="1565378100" sldId="315"/>
            <ac:inkMk id="12" creationId="{5809A210-EFD8-65D3-65EA-4E8354DE41F1}"/>
          </ac:inkMkLst>
        </pc:inkChg>
        <pc:inkChg chg="add mod">
          <ac:chgData name="Danny Young" userId="cb0f4ce2-eb4f-479e-8e8f-3beb257e632f" providerId="ADAL" clId="{9127EBB1-0E88-440D-AF9F-4A8917A6374E}" dt="2025-12-10T19:55:37.888" v="1301"/>
          <ac:inkMkLst>
            <pc:docMk/>
            <pc:sldMk cId="1565378100" sldId="315"/>
            <ac:inkMk id="14" creationId="{3972EB12-2B98-1616-9745-824A643C5C76}"/>
          </ac:inkMkLst>
        </pc:inkChg>
        <pc:inkChg chg="add mod">
          <ac:chgData name="Danny Young" userId="cb0f4ce2-eb4f-479e-8e8f-3beb257e632f" providerId="ADAL" clId="{9127EBB1-0E88-440D-AF9F-4A8917A6374E}" dt="2025-12-10T19:55:37.888" v="1301"/>
          <ac:inkMkLst>
            <pc:docMk/>
            <pc:sldMk cId="1565378100" sldId="315"/>
            <ac:inkMk id="15" creationId="{AC27964C-EBA6-3A80-F402-49444375E2A9}"/>
          </ac:inkMkLst>
        </pc:inkChg>
        <pc:inkChg chg="add del">
          <ac:chgData name="Danny Young" userId="cb0f4ce2-eb4f-479e-8e8f-3beb257e632f" providerId="ADAL" clId="{9127EBB1-0E88-440D-AF9F-4A8917A6374E}" dt="2025-12-10T19:56:28.406" v="1360" actId="478"/>
          <ac:inkMkLst>
            <pc:docMk/>
            <pc:sldMk cId="1565378100" sldId="315"/>
            <ac:inkMk id="17" creationId="{28636622-73CC-E8ED-B0CF-11AB0E6B7E2D}"/>
          </ac:inkMkLst>
        </pc:inkChg>
        <pc:inkChg chg="add del">
          <ac:chgData name="Danny Young" userId="cb0f4ce2-eb4f-479e-8e8f-3beb257e632f" providerId="ADAL" clId="{9127EBB1-0E88-440D-AF9F-4A8917A6374E}" dt="2025-12-10T19:57:03.733" v="1372" actId="478"/>
          <ac:inkMkLst>
            <pc:docMk/>
            <pc:sldMk cId="1565378100" sldId="315"/>
            <ac:inkMk id="18" creationId="{2BDC7EE5-961A-849A-B56A-0F378BF6A7A8}"/>
          </ac:inkMkLst>
        </pc:inkChg>
        <pc:inkChg chg="add del">
          <ac:chgData name="Danny Young" userId="cb0f4ce2-eb4f-479e-8e8f-3beb257e632f" providerId="ADAL" clId="{9127EBB1-0E88-440D-AF9F-4A8917A6374E}" dt="2025-12-10T19:57:03.733" v="1372" actId="478"/>
          <ac:inkMkLst>
            <pc:docMk/>
            <pc:sldMk cId="1565378100" sldId="315"/>
            <ac:inkMk id="19" creationId="{81C907CA-A5ED-A8F7-696A-EE34391F642C}"/>
          </ac:inkMkLst>
        </pc:inkChg>
        <pc:inkChg chg="add del">
          <ac:chgData name="Danny Young" userId="cb0f4ce2-eb4f-479e-8e8f-3beb257e632f" providerId="ADAL" clId="{9127EBB1-0E88-440D-AF9F-4A8917A6374E}" dt="2025-12-10T19:57:03.733" v="1372" actId="478"/>
          <ac:inkMkLst>
            <pc:docMk/>
            <pc:sldMk cId="1565378100" sldId="315"/>
            <ac:inkMk id="20" creationId="{D197D1B7-A274-D012-04DD-5855F8C3490E}"/>
          </ac:inkMkLst>
        </pc:inkChg>
        <pc:inkChg chg="add del">
          <ac:chgData name="Danny Young" userId="cb0f4ce2-eb4f-479e-8e8f-3beb257e632f" providerId="ADAL" clId="{9127EBB1-0E88-440D-AF9F-4A8917A6374E}" dt="2025-12-10T19:57:03.733" v="1372" actId="478"/>
          <ac:inkMkLst>
            <pc:docMk/>
            <pc:sldMk cId="1565378100" sldId="315"/>
            <ac:inkMk id="21" creationId="{EB120C17-1A75-5163-0F1B-82F82EB21AD8}"/>
          </ac:inkMkLst>
        </pc:inkChg>
        <pc:inkChg chg="add del">
          <ac:chgData name="Danny Young" userId="cb0f4ce2-eb4f-479e-8e8f-3beb257e632f" providerId="ADAL" clId="{9127EBB1-0E88-440D-AF9F-4A8917A6374E}" dt="2025-12-10T19:57:03.733" v="1372" actId="478"/>
          <ac:inkMkLst>
            <pc:docMk/>
            <pc:sldMk cId="1565378100" sldId="315"/>
            <ac:inkMk id="22" creationId="{AA20DA8B-0B39-E263-AF91-88A283EB9821}"/>
          </ac:inkMkLst>
        </pc:inkChg>
        <pc:inkChg chg="add del">
          <ac:chgData name="Danny Young" userId="cb0f4ce2-eb4f-479e-8e8f-3beb257e632f" providerId="ADAL" clId="{9127EBB1-0E88-440D-AF9F-4A8917A6374E}" dt="2025-12-10T19:57:03.733" v="1372" actId="478"/>
          <ac:inkMkLst>
            <pc:docMk/>
            <pc:sldMk cId="1565378100" sldId="315"/>
            <ac:inkMk id="23" creationId="{9FD06314-95D9-A9DE-5F11-19B4441C337A}"/>
          </ac:inkMkLst>
        </pc:inkChg>
        <pc:inkChg chg="add del">
          <ac:chgData name="Danny Young" userId="cb0f4ce2-eb4f-479e-8e8f-3beb257e632f" providerId="ADAL" clId="{9127EBB1-0E88-440D-AF9F-4A8917A6374E}" dt="2025-12-10T19:57:03.733" v="1372" actId="478"/>
          <ac:inkMkLst>
            <pc:docMk/>
            <pc:sldMk cId="1565378100" sldId="315"/>
            <ac:inkMk id="24" creationId="{6F016633-9FB1-0C33-E4C8-21C862E5F5D6}"/>
          </ac:inkMkLst>
        </pc:inkChg>
        <pc:inkChg chg="add del">
          <ac:chgData name="Danny Young" userId="cb0f4ce2-eb4f-479e-8e8f-3beb257e632f" providerId="ADAL" clId="{9127EBB1-0E88-440D-AF9F-4A8917A6374E}" dt="2025-12-10T19:57:03.733" v="1372" actId="478"/>
          <ac:inkMkLst>
            <pc:docMk/>
            <pc:sldMk cId="1565378100" sldId="315"/>
            <ac:inkMk id="25" creationId="{226B5289-DA88-2D10-735A-48D8DEEA6A49}"/>
          </ac:inkMkLst>
        </pc:inkChg>
        <pc:inkChg chg="add mod">
          <ac:chgData name="Danny Young" userId="cb0f4ce2-eb4f-479e-8e8f-3beb257e632f" providerId="ADAL" clId="{9127EBB1-0E88-440D-AF9F-4A8917A6374E}" dt="2025-12-10T19:55:37.888" v="1301"/>
          <ac:inkMkLst>
            <pc:docMk/>
            <pc:sldMk cId="1565378100" sldId="315"/>
            <ac:inkMk id="26" creationId="{EF5A3219-91AD-25C0-4FFF-6F1C80F0EC24}"/>
          </ac:inkMkLst>
        </pc:inkChg>
        <pc:inkChg chg="add mod">
          <ac:chgData name="Danny Young" userId="cb0f4ce2-eb4f-479e-8e8f-3beb257e632f" providerId="ADAL" clId="{9127EBB1-0E88-440D-AF9F-4A8917A6374E}" dt="2025-12-10T19:55:37.888" v="1301"/>
          <ac:inkMkLst>
            <pc:docMk/>
            <pc:sldMk cId="1565378100" sldId="315"/>
            <ac:inkMk id="27" creationId="{C8ED46C8-A781-A0D6-5F54-C3C83314B377}"/>
          </ac:inkMkLst>
        </pc:inkChg>
        <pc:inkChg chg="add mod">
          <ac:chgData name="Danny Young" userId="cb0f4ce2-eb4f-479e-8e8f-3beb257e632f" providerId="ADAL" clId="{9127EBB1-0E88-440D-AF9F-4A8917A6374E}" dt="2025-12-10T19:55:37.888" v="1301"/>
          <ac:inkMkLst>
            <pc:docMk/>
            <pc:sldMk cId="1565378100" sldId="315"/>
            <ac:inkMk id="28" creationId="{286F7288-A291-D68D-B236-5BF65CEE7178}"/>
          </ac:inkMkLst>
        </pc:inkChg>
        <pc:inkChg chg="add mod">
          <ac:chgData name="Danny Young" userId="cb0f4ce2-eb4f-479e-8e8f-3beb257e632f" providerId="ADAL" clId="{9127EBB1-0E88-440D-AF9F-4A8917A6374E}" dt="2025-12-10T19:55:37.888" v="1301"/>
          <ac:inkMkLst>
            <pc:docMk/>
            <pc:sldMk cId="1565378100" sldId="315"/>
            <ac:inkMk id="30" creationId="{2E5BFFE9-A188-2F74-62BC-1C149477C43C}"/>
          </ac:inkMkLst>
        </pc:inkChg>
        <pc:inkChg chg="add del">
          <ac:chgData name="Danny Young" userId="cb0f4ce2-eb4f-479e-8e8f-3beb257e632f" providerId="ADAL" clId="{9127EBB1-0E88-440D-AF9F-4A8917A6374E}" dt="2025-12-10T19:57:03.733" v="1372" actId="478"/>
          <ac:inkMkLst>
            <pc:docMk/>
            <pc:sldMk cId="1565378100" sldId="315"/>
            <ac:inkMk id="32" creationId="{589AAC97-B508-B17C-C831-E9A39D97D135}"/>
          </ac:inkMkLst>
        </pc:inkChg>
        <pc:inkChg chg="add del">
          <ac:chgData name="Danny Young" userId="cb0f4ce2-eb4f-479e-8e8f-3beb257e632f" providerId="ADAL" clId="{9127EBB1-0E88-440D-AF9F-4A8917A6374E}" dt="2025-12-10T19:57:03.733" v="1372" actId="478"/>
          <ac:inkMkLst>
            <pc:docMk/>
            <pc:sldMk cId="1565378100" sldId="315"/>
            <ac:inkMk id="33" creationId="{5537A1D4-B216-1C2B-1326-97E269B98145}"/>
          </ac:inkMkLst>
        </pc:inkChg>
        <pc:inkChg chg="add del">
          <ac:chgData name="Danny Young" userId="cb0f4ce2-eb4f-479e-8e8f-3beb257e632f" providerId="ADAL" clId="{9127EBB1-0E88-440D-AF9F-4A8917A6374E}" dt="2025-12-10T19:57:03.733" v="1372" actId="478"/>
          <ac:inkMkLst>
            <pc:docMk/>
            <pc:sldMk cId="1565378100" sldId="315"/>
            <ac:inkMk id="34" creationId="{E6824258-41B8-CC84-3B5E-2D1C55B9B553}"/>
          </ac:inkMkLst>
        </pc:inkChg>
        <pc:inkChg chg="add del">
          <ac:chgData name="Danny Young" userId="cb0f4ce2-eb4f-479e-8e8f-3beb257e632f" providerId="ADAL" clId="{9127EBB1-0E88-440D-AF9F-4A8917A6374E}" dt="2025-12-10T19:57:03.733" v="1372" actId="478"/>
          <ac:inkMkLst>
            <pc:docMk/>
            <pc:sldMk cId="1565378100" sldId="315"/>
            <ac:inkMk id="35" creationId="{6B54A6E7-7967-FEAD-2275-FAE9A5C14428}"/>
          </ac:inkMkLst>
        </pc:inkChg>
        <pc:inkChg chg="add del">
          <ac:chgData name="Danny Young" userId="cb0f4ce2-eb4f-479e-8e8f-3beb257e632f" providerId="ADAL" clId="{9127EBB1-0E88-440D-AF9F-4A8917A6374E}" dt="2025-12-10T19:57:03.733" v="1372" actId="478"/>
          <ac:inkMkLst>
            <pc:docMk/>
            <pc:sldMk cId="1565378100" sldId="315"/>
            <ac:inkMk id="36" creationId="{13B09D2C-308A-8755-5267-C048800F923B}"/>
          </ac:inkMkLst>
        </pc:inkChg>
        <pc:inkChg chg="add del">
          <ac:chgData name="Danny Young" userId="cb0f4ce2-eb4f-479e-8e8f-3beb257e632f" providerId="ADAL" clId="{9127EBB1-0E88-440D-AF9F-4A8917A6374E}" dt="2025-12-10T19:57:03.733" v="1372" actId="478"/>
          <ac:inkMkLst>
            <pc:docMk/>
            <pc:sldMk cId="1565378100" sldId="315"/>
            <ac:inkMk id="37" creationId="{F24D4898-76CC-0C80-B3E2-7E207887F199}"/>
          </ac:inkMkLst>
        </pc:inkChg>
        <pc:inkChg chg="add del">
          <ac:chgData name="Danny Young" userId="cb0f4ce2-eb4f-479e-8e8f-3beb257e632f" providerId="ADAL" clId="{9127EBB1-0E88-440D-AF9F-4A8917A6374E}" dt="2025-12-10T19:57:03.733" v="1372" actId="478"/>
          <ac:inkMkLst>
            <pc:docMk/>
            <pc:sldMk cId="1565378100" sldId="315"/>
            <ac:inkMk id="38" creationId="{0F07086E-ECA5-E628-32B6-CA28A6BF7C1D}"/>
          </ac:inkMkLst>
        </pc:inkChg>
        <pc:inkChg chg="add del">
          <ac:chgData name="Danny Young" userId="cb0f4ce2-eb4f-479e-8e8f-3beb257e632f" providerId="ADAL" clId="{9127EBB1-0E88-440D-AF9F-4A8917A6374E}" dt="2025-12-10T19:57:03.733" v="1372" actId="478"/>
          <ac:inkMkLst>
            <pc:docMk/>
            <pc:sldMk cId="1565378100" sldId="315"/>
            <ac:inkMk id="39" creationId="{7F83D826-61C0-C892-2BA6-AD1ED0D5254B}"/>
          </ac:inkMkLst>
        </pc:inkChg>
        <pc:inkChg chg="add mod">
          <ac:chgData name="Danny Young" userId="cb0f4ce2-eb4f-479e-8e8f-3beb257e632f" providerId="ADAL" clId="{9127EBB1-0E88-440D-AF9F-4A8917A6374E}" dt="2025-12-10T19:56:00.499" v="1337"/>
          <ac:inkMkLst>
            <pc:docMk/>
            <pc:sldMk cId="1565378100" sldId="315"/>
            <ac:inkMk id="40" creationId="{C78B484E-166C-B5C4-A12B-C72F3FEED3AF}"/>
          </ac:inkMkLst>
        </pc:inkChg>
        <pc:inkChg chg="add mod">
          <ac:chgData name="Danny Young" userId="cb0f4ce2-eb4f-479e-8e8f-3beb257e632f" providerId="ADAL" clId="{9127EBB1-0E88-440D-AF9F-4A8917A6374E}" dt="2025-12-10T19:56:00.499" v="1337"/>
          <ac:inkMkLst>
            <pc:docMk/>
            <pc:sldMk cId="1565378100" sldId="315"/>
            <ac:inkMk id="41" creationId="{D7E25A3C-39E8-BB11-3994-34C0B68D571E}"/>
          </ac:inkMkLst>
        </pc:inkChg>
        <pc:inkChg chg="add mod">
          <ac:chgData name="Danny Young" userId="cb0f4ce2-eb4f-479e-8e8f-3beb257e632f" providerId="ADAL" clId="{9127EBB1-0E88-440D-AF9F-4A8917A6374E}" dt="2025-12-10T19:56:00.499" v="1337"/>
          <ac:inkMkLst>
            <pc:docMk/>
            <pc:sldMk cId="1565378100" sldId="315"/>
            <ac:inkMk id="42" creationId="{A48459C0-763B-E7B0-AF2B-107429CD5424}"/>
          </ac:inkMkLst>
        </pc:inkChg>
        <pc:inkChg chg="add mod">
          <ac:chgData name="Danny Young" userId="cb0f4ce2-eb4f-479e-8e8f-3beb257e632f" providerId="ADAL" clId="{9127EBB1-0E88-440D-AF9F-4A8917A6374E}" dt="2025-12-10T19:56:00.499" v="1337"/>
          <ac:inkMkLst>
            <pc:docMk/>
            <pc:sldMk cId="1565378100" sldId="315"/>
            <ac:inkMk id="43" creationId="{60738538-BE6D-DDCC-A1F9-59BF2EF5D0B6}"/>
          </ac:inkMkLst>
        </pc:inkChg>
        <pc:inkChg chg="add mod">
          <ac:chgData name="Danny Young" userId="cb0f4ce2-eb4f-479e-8e8f-3beb257e632f" providerId="ADAL" clId="{9127EBB1-0E88-440D-AF9F-4A8917A6374E}" dt="2025-12-10T19:56:00.499" v="1337"/>
          <ac:inkMkLst>
            <pc:docMk/>
            <pc:sldMk cId="1565378100" sldId="315"/>
            <ac:inkMk id="44" creationId="{31281EA1-1BDF-4C58-EC58-D720DB3CC793}"/>
          </ac:inkMkLst>
        </pc:inkChg>
        <pc:inkChg chg="add mod">
          <ac:chgData name="Danny Young" userId="cb0f4ce2-eb4f-479e-8e8f-3beb257e632f" providerId="ADAL" clId="{9127EBB1-0E88-440D-AF9F-4A8917A6374E}" dt="2025-12-10T19:56:00.499" v="1337"/>
          <ac:inkMkLst>
            <pc:docMk/>
            <pc:sldMk cId="1565378100" sldId="315"/>
            <ac:inkMk id="45" creationId="{DE45C82B-0295-B55C-1F21-A13FF12AB0FC}"/>
          </ac:inkMkLst>
        </pc:inkChg>
        <pc:inkChg chg="add del">
          <ac:chgData name="Danny Young" userId="cb0f4ce2-eb4f-479e-8e8f-3beb257e632f" providerId="ADAL" clId="{9127EBB1-0E88-440D-AF9F-4A8917A6374E}" dt="2025-12-10T19:57:03.733" v="1372" actId="478"/>
          <ac:inkMkLst>
            <pc:docMk/>
            <pc:sldMk cId="1565378100" sldId="315"/>
            <ac:inkMk id="46" creationId="{6F151FC1-7FAE-823B-D5BF-FC77E17F5B50}"/>
          </ac:inkMkLst>
        </pc:inkChg>
        <pc:inkChg chg="add del">
          <ac:chgData name="Danny Young" userId="cb0f4ce2-eb4f-479e-8e8f-3beb257e632f" providerId="ADAL" clId="{9127EBB1-0E88-440D-AF9F-4A8917A6374E}" dt="2025-12-10T19:57:03.733" v="1372" actId="478"/>
          <ac:inkMkLst>
            <pc:docMk/>
            <pc:sldMk cId="1565378100" sldId="315"/>
            <ac:inkMk id="47" creationId="{60DA0213-FF25-7BCA-FDD6-56B1754C59EB}"/>
          </ac:inkMkLst>
        </pc:inkChg>
        <pc:inkChg chg="add del">
          <ac:chgData name="Danny Young" userId="cb0f4ce2-eb4f-479e-8e8f-3beb257e632f" providerId="ADAL" clId="{9127EBB1-0E88-440D-AF9F-4A8917A6374E}" dt="2025-12-10T19:57:03.733" v="1372" actId="478"/>
          <ac:inkMkLst>
            <pc:docMk/>
            <pc:sldMk cId="1565378100" sldId="315"/>
            <ac:inkMk id="48" creationId="{8426CC7D-2624-9749-3769-3F7B6AD66B63}"/>
          </ac:inkMkLst>
        </pc:inkChg>
        <pc:inkChg chg="add del">
          <ac:chgData name="Danny Young" userId="cb0f4ce2-eb4f-479e-8e8f-3beb257e632f" providerId="ADAL" clId="{9127EBB1-0E88-440D-AF9F-4A8917A6374E}" dt="2025-12-10T19:57:03.733" v="1372" actId="478"/>
          <ac:inkMkLst>
            <pc:docMk/>
            <pc:sldMk cId="1565378100" sldId="315"/>
            <ac:inkMk id="49" creationId="{70F25620-B6F0-823A-7071-CBB330D8C61C}"/>
          </ac:inkMkLst>
        </pc:inkChg>
        <pc:inkChg chg="add del">
          <ac:chgData name="Danny Young" userId="cb0f4ce2-eb4f-479e-8e8f-3beb257e632f" providerId="ADAL" clId="{9127EBB1-0E88-440D-AF9F-4A8917A6374E}" dt="2025-12-10T19:57:03.733" v="1372" actId="478"/>
          <ac:inkMkLst>
            <pc:docMk/>
            <pc:sldMk cId="1565378100" sldId="315"/>
            <ac:inkMk id="50" creationId="{B1820357-CF02-A927-E85E-839397ED2620}"/>
          </ac:inkMkLst>
        </pc:inkChg>
        <pc:inkChg chg="add mod">
          <ac:chgData name="Danny Young" userId="cb0f4ce2-eb4f-479e-8e8f-3beb257e632f" providerId="ADAL" clId="{9127EBB1-0E88-440D-AF9F-4A8917A6374E}" dt="2025-12-10T19:56:00.499" v="1337"/>
          <ac:inkMkLst>
            <pc:docMk/>
            <pc:sldMk cId="1565378100" sldId="315"/>
            <ac:inkMk id="51" creationId="{5352A9BE-FF2D-119A-EB2E-2F7321E19F36}"/>
          </ac:inkMkLst>
        </pc:inkChg>
        <pc:inkChg chg="add mod">
          <ac:chgData name="Danny Young" userId="cb0f4ce2-eb4f-479e-8e8f-3beb257e632f" providerId="ADAL" clId="{9127EBB1-0E88-440D-AF9F-4A8917A6374E}" dt="2025-12-10T19:56:00.499" v="1337"/>
          <ac:inkMkLst>
            <pc:docMk/>
            <pc:sldMk cId="1565378100" sldId="315"/>
            <ac:inkMk id="52" creationId="{A4CB98ED-F615-C810-D3F4-627A4DCFD849}"/>
          </ac:inkMkLst>
        </pc:inkChg>
        <pc:inkChg chg="add mod">
          <ac:chgData name="Danny Young" userId="cb0f4ce2-eb4f-479e-8e8f-3beb257e632f" providerId="ADAL" clId="{9127EBB1-0E88-440D-AF9F-4A8917A6374E}" dt="2025-12-10T19:56:00.499" v="1337"/>
          <ac:inkMkLst>
            <pc:docMk/>
            <pc:sldMk cId="1565378100" sldId="315"/>
            <ac:inkMk id="53" creationId="{B685AB81-A4E9-9BC2-6FD7-DD13C7CE7513}"/>
          </ac:inkMkLst>
        </pc:inkChg>
        <pc:inkChg chg="add mod">
          <ac:chgData name="Danny Young" userId="cb0f4ce2-eb4f-479e-8e8f-3beb257e632f" providerId="ADAL" clId="{9127EBB1-0E88-440D-AF9F-4A8917A6374E}" dt="2025-12-10T19:56:00.499" v="1337"/>
          <ac:inkMkLst>
            <pc:docMk/>
            <pc:sldMk cId="1565378100" sldId="315"/>
            <ac:inkMk id="54" creationId="{A3B44647-94BA-FE93-0D41-DA64C29D8A8B}"/>
          </ac:inkMkLst>
        </pc:inkChg>
        <pc:inkChg chg="add mod">
          <ac:chgData name="Danny Young" userId="cb0f4ce2-eb4f-479e-8e8f-3beb257e632f" providerId="ADAL" clId="{9127EBB1-0E88-440D-AF9F-4A8917A6374E}" dt="2025-12-10T19:56:00.499" v="1337"/>
          <ac:inkMkLst>
            <pc:docMk/>
            <pc:sldMk cId="1565378100" sldId="315"/>
            <ac:inkMk id="55" creationId="{EDC6E58E-CEC5-E5DF-B546-22E65C751885}"/>
          </ac:inkMkLst>
        </pc:inkChg>
        <pc:inkChg chg="add mod">
          <ac:chgData name="Danny Young" userId="cb0f4ce2-eb4f-479e-8e8f-3beb257e632f" providerId="ADAL" clId="{9127EBB1-0E88-440D-AF9F-4A8917A6374E}" dt="2025-12-10T19:56:00.499" v="1337"/>
          <ac:inkMkLst>
            <pc:docMk/>
            <pc:sldMk cId="1565378100" sldId="315"/>
            <ac:inkMk id="56" creationId="{A631F65A-1C17-BDAA-AE15-932B37218B8C}"/>
          </ac:inkMkLst>
        </pc:inkChg>
        <pc:inkChg chg="add del">
          <ac:chgData name="Danny Young" userId="cb0f4ce2-eb4f-479e-8e8f-3beb257e632f" providerId="ADAL" clId="{9127EBB1-0E88-440D-AF9F-4A8917A6374E}" dt="2025-12-10T19:57:03.733" v="1372" actId="478"/>
          <ac:inkMkLst>
            <pc:docMk/>
            <pc:sldMk cId="1565378100" sldId="315"/>
            <ac:inkMk id="57" creationId="{FD6F3D3D-80D6-F621-D209-9C4D440265A6}"/>
          </ac:inkMkLst>
        </pc:inkChg>
        <pc:inkChg chg="add del">
          <ac:chgData name="Danny Young" userId="cb0f4ce2-eb4f-479e-8e8f-3beb257e632f" providerId="ADAL" clId="{9127EBB1-0E88-440D-AF9F-4A8917A6374E}" dt="2025-12-10T19:56:51.400" v="1367" actId="478"/>
          <ac:inkMkLst>
            <pc:docMk/>
            <pc:sldMk cId="1565378100" sldId="315"/>
            <ac:inkMk id="58" creationId="{CF93CE6F-0234-CA0E-870D-DF1D87F02E7A}"/>
          </ac:inkMkLst>
        </pc:inkChg>
        <pc:inkChg chg="add del">
          <ac:chgData name="Danny Young" userId="cb0f4ce2-eb4f-479e-8e8f-3beb257e632f" providerId="ADAL" clId="{9127EBB1-0E88-440D-AF9F-4A8917A6374E}" dt="2025-12-10T19:57:03.733" v="1372" actId="478"/>
          <ac:inkMkLst>
            <pc:docMk/>
            <pc:sldMk cId="1565378100" sldId="315"/>
            <ac:inkMk id="59" creationId="{DA0EE9BD-5971-3AAE-6D3D-974123D1EFFE}"/>
          </ac:inkMkLst>
        </pc:inkChg>
        <pc:inkChg chg="add del">
          <ac:chgData name="Danny Young" userId="cb0f4ce2-eb4f-479e-8e8f-3beb257e632f" providerId="ADAL" clId="{9127EBB1-0E88-440D-AF9F-4A8917A6374E}" dt="2025-12-10T19:57:03.733" v="1372" actId="478"/>
          <ac:inkMkLst>
            <pc:docMk/>
            <pc:sldMk cId="1565378100" sldId="315"/>
            <ac:inkMk id="60" creationId="{85B8F2FF-A9B3-ECAF-65A6-9BDEE30387B1}"/>
          </ac:inkMkLst>
        </pc:inkChg>
        <pc:inkChg chg="add del">
          <ac:chgData name="Danny Young" userId="cb0f4ce2-eb4f-479e-8e8f-3beb257e632f" providerId="ADAL" clId="{9127EBB1-0E88-440D-AF9F-4A8917A6374E}" dt="2025-12-10T19:56:55.188" v="1368" actId="478"/>
          <ac:inkMkLst>
            <pc:docMk/>
            <pc:sldMk cId="1565378100" sldId="315"/>
            <ac:inkMk id="61" creationId="{AAEDC06D-C9E9-781A-98E0-11D2D4555A3C}"/>
          </ac:inkMkLst>
        </pc:inkChg>
        <pc:inkChg chg="add mod">
          <ac:chgData name="Danny Young" userId="cb0f4ce2-eb4f-479e-8e8f-3beb257e632f" providerId="ADAL" clId="{9127EBB1-0E88-440D-AF9F-4A8917A6374E}" dt="2025-12-10T19:56:00.499" v="1337"/>
          <ac:inkMkLst>
            <pc:docMk/>
            <pc:sldMk cId="1565378100" sldId="315"/>
            <ac:inkMk id="62" creationId="{05477074-1277-5226-963D-3FF46719EBCB}"/>
          </ac:inkMkLst>
        </pc:inkChg>
        <pc:inkChg chg="add mod">
          <ac:chgData name="Danny Young" userId="cb0f4ce2-eb4f-479e-8e8f-3beb257e632f" providerId="ADAL" clId="{9127EBB1-0E88-440D-AF9F-4A8917A6374E}" dt="2025-12-10T19:56:00.499" v="1337"/>
          <ac:inkMkLst>
            <pc:docMk/>
            <pc:sldMk cId="1565378100" sldId="315"/>
            <ac:inkMk id="63" creationId="{8962B1F2-7645-A0E1-9965-BD636A6DD792}"/>
          </ac:inkMkLst>
        </pc:inkChg>
        <pc:inkChg chg="add mod">
          <ac:chgData name="Danny Young" userId="cb0f4ce2-eb4f-479e-8e8f-3beb257e632f" providerId="ADAL" clId="{9127EBB1-0E88-440D-AF9F-4A8917A6374E}" dt="2025-12-10T19:56:03.022" v="1342"/>
          <ac:inkMkLst>
            <pc:docMk/>
            <pc:sldMk cId="1565378100" sldId="315"/>
            <ac:inkMk id="64" creationId="{9A0DA2D5-21CA-836D-9B41-76B176D8CC51}"/>
          </ac:inkMkLst>
        </pc:inkChg>
        <pc:inkChg chg="add mod">
          <ac:chgData name="Danny Young" userId="cb0f4ce2-eb4f-479e-8e8f-3beb257e632f" providerId="ADAL" clId="{9127EBB1-0E88-440D-AF9F-4A8917A6374E}" dt="2025-12-10T19:56:03.022" v="1342"/>
          <ac:inkMkLst>
            <pc:docMk/>
            <pc:sldMk cId="1565378100" sldId="315"/>
            <ac:inkMk id="65" creationId="{354874D1-A773-BBA3-51FA-45E6D77C4786}"/>
          </ac:inkMkLst>
        </pc:inkChg>
        <pc:inkChg chg="add mod">
          <ac:chgData name="Danny Young" userId="cb0f4ce2-eb4f-479e-8e8f-3beb257e632f" providerId="ADAL" clId="{9127EBB1-0E88-440D-AF9F-4A8917A6374E}" dt="2025-12-10T19:56:03.022" v="1342"/>
          <ac:inkMkLst>
            <pc:docMk/>
            <pc:sldMk cId="1565378100" sldId="315"/>
            <ac:inkMk id="66" creationId="{7FB48E4B-46D8-5038-3083-4F39D4281329}"/>
          </ac:inkMkLst>
        </pc:inkChg>
        <pc:inkChg chg="add mod">
          <ac:chgData name="Danny Young" userId="cb0f4ce2-eb4f-479e-8e8f-3beb257e632f" providerId="ADAL" clId="{9127EBB1-0E88-440D-AF9F-4A8917A6374E}" dt="2025-12-10T19:56:03.022" v="1342"/>
          <ac:inkMkLst>
            <pc:docMk/>
            <pc:sldMk cId="1565378100" sldId="315"/>
            <ac:inkMk id="73" creationId="{94818EA9-1F81-DB07-942B-3B3AA3987E80}"/>
          </ac:inkMkLst>
        </pc:inkChg>
        <pc:inkChg chg="add del">
          <ac:chgData name="Danny Young" userId="cb0f4ce2-eb4f-479e-8e8f-3beb257e632f" providerId="ADAL" clId="{9127EBB1-0E88-440D-AF9F-4A8917A6374E}" dt="2025-12-10T19:57:03.733" v="1372" actId="478"/>
          <ac:inkMkLst>
            <pc:docMk/>
            <pc:sldMk cId="1565378100" sldId="315"/>
            <ac:inkMk id="74" creationId="{E5754AA2-DB5F-5440-3C19-38134E577DCA}"/>
          </ac:inkMkLst>
        </pc:inkChg>
        <pc:inkChg chg="add del">
          <ac:chgData name="Danny Young" userId="cb0f4ce2-eb4f-479e-8e8f-3beb257e632f" providerId="ADAL" clId="{9127EBB1-0E88-440D-AF9F-4A8917A6374E}" dt="2025-12-10T19:57:03.733" v="1372" actId="478"/>
          <ac:inkMkLst>
            <pc:docMk/>
            <pc:sldMk cId="1565378100" sldId="315"/>
            <ac:inkMk id="75" creationId="{46A5E3CA-62C4-D69F-488A-F82CE50A45DA}"/>
          </ac:inkMkLst>
        </pc:inkChg>
        <pc:inkChg chg="add del">
          <ac:chgData name="Danny Young" userId="cb0f4ce2-eb4f-479e-8e8f-3beb257e632f" providerId="ADAL" clId="{9127EBB1-0E88-440D-AF9F-4A8917A6374E}" dt="2025-12-10T19:57:03.733" v="1372" actId="478"/>
          <ac:inkMkLst>
            <pc:docMk/>
            <pc:sldMk cId="1565378100" sldId="315"/>
            <ac:inkMk id="76" creationId="{115D6A1B-18E1-B06C-A622-83414B814204}"/>
          </ac:inkMkLst>
        </pc:inkChg>
        <pc:inkChg chg="add del">
          <ac:chgData name="Danny Young" userId="cb0f4ce2-eb4f-479e-8e8f-3beb257e632f" providerId="ADAL" clId="{9127EBB1-0E88-440D-AF9F-4A8917A6374E}" dt="2025-12-10T19:57:03.733" v="1372" actId="478"/>
          <ac:inkMkLst>
            <pc:docMk/>
            <pc:sldMk cId="1565378100" sldId="315"/>
            <ac:inkMk id="78" creationId="{70F537A5-34AF-42BD-5721-2F0E2DB9F80C}"/>
          </ac:inkMkLst>
        </pc:inkChg>
        <pc:inkChg chg="add del">
          <ac:chgData name="Danny Young" userId="cb0f4ce2-eb4f-479e-8e8f-3beb257e632f" providerId="ADAL" clId="{9127EBB1-0E88-440D-AF9F-4A8917A6374E}" dt="2025-12-10T19:57:03.733" v="1372" actId="478"/>
          <ac:inkMkLst>
            <pc:docMk/>
            <pc:sldMk cId="1565378100" sldId="315"/>
            <ac:inkMk id="79" creationId="{993DB66B-DF9C-02DC-5817-90F75F6CD1F2}"/>
          </ac:inkMkLst>
        </pc:inkChg>
        <pc:inkChg chg="add del">
          <ac:chgData name="Danny Young" userId="cb0f4ce2-eb4f-479e-8e8f-3beb257e632f" providerId="ADAL" clId="{9127EBB1-0E88-440D-AF9F-4A8917A6374E}" dt="2025-12-10T19:57:03.733" v="1372" actId="478"/>
          <ac:inkMkLst>
            <pc:docMk/>
            <pc:sldMk cId="1565378100" sldId="315"/>
            <ac:inkMk id="80" creationId="{AB877F43-00BA-1A6B-25CF-51404C804ACD}"/>
          </ac:inkMkLst>
        </pc:inkChg>
        <pc:inkChg chg="add mod">
          <ac:chgData name="Danny Young" userId="cb0f4ce2-eb4f-479e-8e8f-3beb257e632f" providerId="ADAL" clId="{9127EBB1-0E88-440D-AF9F-4A8917A6374E}" dt="2025-12-10T19:56:09.108" v="1352"/>
          <ac:inkMkLst>
            <pc:docMk/>
            <pc:sldMk cId="1565378100" sldId="315"/>
            <ac:inkMk id="81" creationId="{21B0CEC3-3392-6A93-768B-1CA473EACC35}"/>
          </ac:inkMkLst>
        </pc:inkChg>
        <pc:inkChg chg="add mod">
          <ac:chgData name="Danny Young" userId="cb0f4ce2-eb4f-479e-8e8f-3beb257e632f" providerId="ADAL" clId="{9127EBB1-0E88-440D-AF9F-4A8917A6374E}" dt="2025-12-10T19:56:09.108" v="1352"/>
          <ac:inkMkLst>
            <pc:docMk/>
            <pc:sldMk cId="1565378100" sldId="315"/>
            <ac:inkMk id="82" creationId="{1B8F78DD-B30C-1773-D7F5-10987E36BEC3}"/>
          </ac:inkMkLst>
        </pc:inkChg>
        <pc:inkChg chg="add mod">
          <ac:chgData name="Danny Young" userId="cb0f4ce2-eb4f-479e-8e8f-3beb257e632f" providerId="ADAL" clId="{9127EBB1-0E88-440D-AF9F-4A8917A6374E}" dt="2025-12-10T19:56:09.108" v="1352"/>
          <ac:inkMkLst>
            <pc:docMk/>
            <pc:sldMk cId="1565378100" sldId="315"/>
            <ac:inkMk id="83" creationId="{27885919-8CDB-3C0B-E020-8C530DE52080}"/>
          </ac:inkMkLst>
        </pc:inkChg>
        <pc:inkChg chg="add del">
          <ac:chgData name="Danny Young" userId="cb0f4ce2-eb4f-479e-8e8f-3beb257e632f" providerId="ADAL" clId="{9127EBB1-0E88-440D-AF9F-4A8917A6374E}" dt="2025-12-10T19:57:03.733" v="1372" actId="478"/>
          <ac:inkMkLst>
            <pc:docMk/>
            <pc:sldMk cId="1565378100" sldId="315"/>
            <ac:inkMk id="84" creationId="{26B9F9E2-1A00-2398-C837-925172BBE50B}"/>
          </ac:inkMkLst>
        </pc:inkChg>
        <pc:inkChg chg="add mod">
          <ac:chgData name="Danny Young" userId="cb0f4ce2-eb4f-479e-8e8f-3beb257e632f" providerId="ADAL" clId="{9127EBB1-0E88-440D-AF9F-4A8917A6374E}" dt="2025-12-10T19:56:09.108" v="1352"/>
          <ac:inkMkLst>
            <pc:docMk/>
            <pc:sldMk cId="1565378100" sldId="315"/>
            <ac:inkMk id="85" creationId="{8B2E5BA6-8366-8C53-38D2-8D6910F73F0D}"/>
          </ac:inkMkLst>
        </pc:inkChg>
        <pc:inkChg chg="add mod">
          <ac:chgData name="Danny Young" userId="cb0f4ce2-eb4f-479e-8e8f-3beb257e632f" providerId="ADAL" clId="{9127EBB1-0E88-440D-AF9F-4A8917A6374E}" dt="2025-12-10T19:56:09.108" v="1352"/>
          <ac:inkMkLst>
            <pc:docMk/>
            <pc:sldMk cId="1565378100" sldId="315"/>
            <ac:inkMk id="86" creationId="{DAC8BAD7-B0AA-2350-10F5-1B3351EEA78D}"/>
          </ac:inkMkLst>
        </pc:inkChg>
        <pc:inkChg chg="add del">
          <ac:chgData name="Danny Young" userId="cb0f4ce2-eb4f-479e-8e8f-3beb257e632f" providerId="ADAL" clId="{9127EBB1-0E88-440D-AF9F-4A8917A6374E}" dt="2025-12-10T19:56:22.495" v="1358" actId="9405"/>
          <ac:inkMkLst>
            <pc:docMk/>
            <pc:sldMk cId="1565378100" sldId="315"/>
            <ac:inkMk id="89" creationId="{953234D8-0791-0691-C8F1-569E26FD80AA}"/>
          </ac:inkMkLst>
        </pc:inkChg>
        <pc:inkChg chg="add del">
          <ac:chgData name="Danny Young" userId="cb0f4ce2-eb4f-479e-8e8f-3beb257e632f" providerId="ADAL" clId="{9127EBB1-0E88-440D-AF9F-4A8917A6374E}" dt="2025-12-10T19:56:22.285" v="1357" actId="9405"/>
          <ac:inkMkLst>
            <pc:docMk/>
            <pc:sldMk cId="1565378100" sldId="315"/>
            <ac:inkMk id="90" creationId="{7CE4A580-BF4F-B732-32F6-C8C1F4F156D8}"/>
          </ac:inkMkLst>
        </pc:inkChg>
        <pc:inkChg chg="add del">
          <ac:chgData name="Danny Young" userId="cb0f4ce2-eb4f-479e-8e8f-3beb257e632f" providerId="ADAL" clId="{9127EBB1-0E88-440D-AF9F-4A8917A6374E}" dt="2025-12-10T19:56:22.040" v="1356" actId="9405"/>
          <ac:inkMkLst>
            <pc:docMk/>
            <pc:sldMk cId="1565378100" sldId="315"/>
            <ac:inkMk id="91" creationId="{C9D0E028-81EE-0F6E-6A82-D5B53AA92497}"/>
          </ac:inkMkLst>
        </pc:inkChg>
      </pc:sldChg>
      <pc:sldChg chg="modSp mod">
        <pc:chgData name="Danny Young" userId="cb0f4ce2-eb4f-479e-8e8f-3beb257e632f" providerId="ADAL" clId="{9127EBB1-0E88-440D-AF9F-4A8917A6374E}" dt="2025-12-11T04:19:35.233" v="4909" actId="20577"/>
        <pc:sldMkLst>
          <pc:docMk/>
          <pc:sldMk cId="2623666364" sldId="329"/>
        </pc:sldMkLst>
        <pc:spChg chg="mod">
          <ac:chgData name="Danny Young" userId="cb0f4ce2-eb4f-479e-8e8f-3beb257e632f" providerId="ADAL" clId="{9127EBB1-0E88-440D-AF9F-4A8917A6374E}" dt="2025-12-11T04:19:35.233" v="4909" actId="20577"/>
          <ac:spMkLst>
            <pc:docMk/>
            <pc:sldMk cId="2623666364" sldId="329"/>
            <ac:spMk id="3" creationId="{C31DA173-3987-748B-C725-413B8CBAE8B3}"/>
          </ac:spMkLst>
        </pc:spChg>
      </pc:sldChg>
      <pc:sldChg chg="delSp">
        <pc:chgData name="Danny Young" userId="cb0f4ce2-eb4f-479e-8e8f-3beb257e632f" providerId="ADAL" clId="{9127EBB1-0E88-440D-AF9F-4A8917A6374E}" dt="2025-12-10T20:06:04.162" v="1829" actId="478"/>
        <pc:sldMkLst>
          <pc:docMk/>
          <pc:sldMk cId="1690624251" sldId="331"/>
        </pc:sldMkLst>
        <pc:spChg chg="del">
          <ac:chgData name="Danny Young" userId="cb0f4ce2-eb4f-479e-8e8f-3beb257e632f" providerId="ADAL" clId="{9127EBB1-0E88-440D-AF9F-4A8917A6374E}" dt="2025-12-10T20:06:04.162" v="1829" actId="478"/>
          <ac:spMkLst>
            <pc:docMk/>
            <pc:sldMk cId="1690624251" sldId="331"/>
            <ac:spMk id="4" creationId="{F58E9548-9CF8-CB4B-A56D-FAB3CAAE3A91}"/>
          </ac:spMkLst>
        </pc:spChg>
      </pc:sldChg>
      <pc:sldChg chg="addSp delSp modSp mod delAnim modAnim">
        <pc:chgData name="Danny Young" userId="cb0f4ce2-eb4f-479e-8e8f-3beb257e632f" providerId="ADAL" clId="{9127EBB1-0E88-440D-AF9F-4A8917A6374E}" dt="2025-12-10T18:44:10.807" v="1275"/>
        <pc:sldMkLst>
          <pc:docMk/>
          <pc:sldMk cId="833835108" sldId="333"/>
        </pc:sldMkLst>
        <pc:spChg chg="del">
          <ac:chgData name="Danny Young" userId="cb0f4ce2-eb4f-479e-8e8f-3beb257e632f" providerId="ADAL" clId="{9127EBB1-0E88-440D-AF9F-4A8917A6374E}" dt="2025-12-10T18:31:15.173" v="458" actId="478"/>
          <ac:spMkLst>
            <pc:docMk/>
            <pc:sldMk cId="833835108" sldId="333"/>
            <ac:spMk id="2" creationId="{0C4437A1-1F36-14A0-8733-955E4E9A8706}"/>
          </ac:spMkLst>
        </pc:spChg>
        <pc:spChg chg="del">
          <ac:chgData name="Danny Young" userId="cb0f4ce2-eb4f-479e-8e8f-3beb257e632f" providerId="ADAL" clId="{9127EBB1-0E88-440D-AF9F-4A8917A6374E}" dt="2025-12-10T18:31:15.173" v="458" actId="478"/>
          <ac:spMkLst>
            <pc:docMk/>
            <pc:sldMk cId="833835108" sldId="333"/>
            <ac:spMk id="3" creationId="{1503314D-7209-317A-8C15-9A528313432C}"/>
          </ac:spMkLst>
        </pc:spChg>
        <pc:spChg chg="add mod">
          <ac:chgData name="Danny Young" userId="cb0f4ce2-eb4f-479e-8e8f-3beb257e632f" providerId="ADAL" clId="{9127EBB1-0E88-440D-AF9F-4A8917A6374E}" dt="2025-12-10T18:32:29.464" v="632" actId="20577"/>
          <ac:spMkLst>
            <pc:docMk/>
            <pc:sldMk cId="833835108" sldId="333"/>
            <ac:spMk id="7" creationId="{25AC6C9F-6233-62ED-ACC8-DF648C473986}"/>
          </ac:spMkLst>
        </pc:spChg>
        <pc:spChg chg="add mod">
          <ac:chgData name="Danny Young" userId="cb0f4ce2-eb4f-479e-8e8f-3beb257e632f" providerId="ADAL" clId="{9127EBB1-0E88-440D-AF9F-4A8917A6374E}" dt="2025-12-10T18:33:49.645" v="821" actId="20577"/>
          <ac:spMkLst>
            <pc:docMk/>
            <pc:sldMk cId="833835108" sldId="333"/>
            <ac:spMk id="8" creationId="{F53611CD-457E-4560-6956-3C5092E1B640}"/>
          </ac:spMkLst>
        </pc:spChg>
        <pc:spChg chg="add mod">
          <ac:chgData name="Danny Young" userId="cb0f4ce2-eb4f-479e-8e8f-3beb257e632f" providerId="ADAL" clId="{9127EBB1-0E88-440D-AF9F-4A8917A6374E}" dt="2025-12-10T18:34:50.514" v="826" actId="14100"/>
          <ac:spMkLst>
            <pc:docMk/>
            <pc:sldMk cId="833835108" sldId="333"/>
            <ac:spMk id="10" creationId="{BE2BF969-FCA2-5FCA-03EB-2D14777136A9}"/>
          </ac:spMkLst>
        </pc:spChg>
        <pc:spChg chg="add mod">
          <ac:chgData name="Danny Young" userId="cb0f4ce2-eb4f-479e-8e8f-3beb257e632f" providerId="ADAL" clId="{9127EBB1-0E88-440D-AF9F-4A8917A6374E}" dt="2025-12-10T18:39:27.145" v="1133" actId="20577"/>
          <ac:spMkLst>
            <pc:docMk/>
            <pc:sldMk cId="833835108" sldId="333"/>
            <ac:spMk id="11" creationId="{BC95210C-99DE-4DE2-8B0A-BC80C317BC13}"/>
          </ac:spMkLst>
        </pc:spChg>
        <pc:spChg chg="add mod">
          <ac:chgData name="Danny Young" userId="cb0f4ce2-eb4f-479e-8e8f-3beb257e632f" providerId="ADAL" clId="{9127EBB1-0E88-440D-AF9F-4A8917A6374E}" dt="2025-12-10T18:39:29.465" v="1135" actId="20577"/>
          <ac:spMkLst>
            <pc:docMk/>
            <pc:sldMk cId="833835108" sldId="333"/>
            <ac:spMk id="15" creationId="{E16F82C1-64C4-82C0-B32E-194CD81F68AC}"/>
          </ac:spMkLst>
        </pc:spChg>
        <pc:spChg chg="add del mod">
          <ac:chgData name="Danny Young" userId="cb0f4ce2-eb4f-479e-8e8f-3beb257e632f" providerId="ADAL" clId="{9127EBB1-0E88-440D-AF9F-4A8917A6374E}" dt="2025-12-10T18:40:21.813" v="1174" actId="21"/>
          <ac:spMkLst>
            <pc:docMk/>
            <pc:sldMk cId="833835108" sldId="333"/>
            <ac:spMk id="20" creationId="{5DE1FCDA-C62B-89B3-4F55-D067672ECABE}"/>
          </ac:spMkLst>
        </pc:spChg>
        <pc:spChg chg="add mod">
          <ac:chgData name="Danny Young" userId="cb0f4ce2-eb4f-479e-8e8f-3beb257e632f" providerId="ADAL" clId="{9127EBB1-0E88-440D-AF9F-4A8917A6374E}" dt="2025-12-10T18:40:22.057" v="1175"/>
          <ac:spMkLst>
            <pc:docMk/>
            <pc:sldMk cId="833835108" sldId="333"/>
            <ac:spMk id="22" creationId="{FDA2E483-C30A-8361-B327-8D34A02EDA89}"/>
          </ac:spMkLst>
        </pc:spChg>
        <pc:spChg chg="add mod">
          <ac:chgData name="Danny Young" userId="cb0f4ce2-eb4f-479e-8e8f-3beb257e632f" providerId="ADAL" clId="{9127EBB1-0E88-440D-AF9F-4A8917A6374E}" dt="2025-12-10T18:43:02.527" v="1249" actId="2085"/>
          <ac:spMkLst>
            <pc:docMk/>
            <pc:sldMk cId="833835108" sldId="333"/>
            <ac:spMk id="25" creationId="{F5FD1D2F-4A87-2CB2-DA2F-00B87CDB37E1}"/>
          </ac:spMkLst>
        </pc:spChg>
        <pc:spChg chg="add mod">
          <ac:chgData name="Danny Young" userId="cb0f4ce2-eb4f-479e-8e8f-3beb257e632f" providerId="ADAL" clId="{9127EBB1-0E88-440D-AF9F-4A8917A6374E}" dt="2025-12-10T18:43:17.952" v="1253" actId="14100"/>
          <ac:spMkLst>
            <pc:docMk/>
            <pc:sldMk cId="833835108" sldId="333"/>
            <ac:spMk id="26" creationId="{185FBBE5-885D-2058-BD78-3ADDB5F79D34}"/>
          </ac:spMkLst>
        </pc:spChg>
        <pc:spChg chg="add mod">
          <ac:chgData name="Danny Young" userId="cb0f4ce2-eb4f-479e-8e8f-3beb257e632f" providerId="ADAL" clId="{9127EBB1-0E88-440D-AF9F-4A8917A6374E}" dt="2025-12-10T18:43:27.339" v="1270" actId="1038"/>
          <ac:spMkLst>
            <pc:docMk/>
            <pc:sldMk cId="833835108" sldId="333"/>
            <ac:spMk id="27" creationId="{2540A3A9-2ED8-38CD-3F1A-CE4C8435DA95}"/>
          </ac:spMkLst>
        </pc:spChg>
        <pc:spChg chg="add mod">
          <ac:chgData name="Danny Young" userId="cb0f4ce2-eb4f-479e-8e8f-3beb257e632f" providerId="ADAL" clId="{9127EBB1-0E88-440D-AF9F-4A8917A6374E}" dt="2025-12-10T18:43:33" v="1273" actId="14100"/>
          <ac:spMkLst>
            <pc:docMk/>
            <pc:sldMk cId="833835108" sldId="333"/>
            <ac:spMk id="28" creationId="{513E0D88-43C6-7969-8E2E-014FD9A5F89F}"/>
          </ac:spMkLst>
        </pc:spChg>
        <pc:graphicFrameChg chg="add mod">
          <ac:chgData name="Danny Young" userId="cb0f4ce2-eb4f-479e-8e8f-3beb257e632f" providerId="ADAL" clId="{9127EBB1-0E88-440D-AF9F-4A8917A6374E}" dt="2025-12-10T18:31:13.285" v="457" actId="1076"/>
          <ac:graphicFrameMkLst>
            <pc:docMk/>
            <pc:sldMk cId="833835108" sldId="333"/>
            <ac:graphicFrameMk id="6" creationId="{D9595AEA-5030-BFF9-A5A6-2D82B8A90ED7}"/>
          </ac:graphicFrameMkLst>
        </pc:graphicFrameChg>
        <pc:graphicFrameChg chg="add mod">
          <ac:chgData name="Danny Young" userId="cb0f4ce2-eb4f-479e-8e8f-3beb257e632f" providerId="ADAL" clId="{9127EBB1-0E88-440D-AF9F-4A8917A6374E}" dt="2025-12-10T18:38:45.139" v="1115"/>
          <ac:graphicFrameMkLst>
            <pc:docMk/>
            <pc:sldMk cId="833835108" sldId="333"/>
            <ac:graphicFrameMk id="12" creationId="{5DCD9FA4-F85F-86B4-9925-073DBCCBE2D6}"/>
          </ac:graphicFrameMkLst>
        </pc:graphicFrameChg>
        <pc:graphicFrameChg chg="add mod">
          <ac:chgData name="Danny Young" userId="cb0f4ce2-eb4f-479e-8e8f-3beb257e632f" providerId="ADAL" clId="{9127EBB1-0E88-440D-AF9F-4A8917A6374E}" dt="2025-12-10T18:38:49.727" v="1117"/>
          <ac:graphicFrameMkLst>
            <pc:docMk/>
            <pc:sldMk cId="833835108" sldId="333"/>
            <ac:graphicFrameMk id="13" creationId="{306B5C08-13CF-7B59-E5F1-FF4952150817}"/>
          </ac:graphicFrameMkLst>
        </pc:graphicFrameChg>
        <pc:graphicFrameChg chg="add mod">
          <ac:chgData name="Danny Young" userId="cb0f4ce2-eb4f-479e-8e8f-3beb257e632f" providerId="ADAL" clId="{9127EBB1-0E88-440D-AF9F-4A8917A6374E}" dt="2025-12-10T18:39:20.058" v="1129" actId="1038"/>
          <ac:graphicFrameMkLst>
            <pc:docMk/>
            <pc:sldMk cId="833835108" sldId="333"/>
            <ac:graphicFrameMk id="14" creationId="{1E218438-4571-C4E4-AF5B-E1963F480CE0}"/>
          </ac:graphicFrameMkLst>
        </pc:graphicFrameChg>
        <pc:graphicFrameChg chg="add del mod">
          <ac:chgData name="Danny Young" userId="cb0f4ce2-eb4f-479e-8e8f-3beb257e632f" providerId="ADAL" clId="{9127EBB1-0E88-440D-AF9F-4A8917A6374E}" dt="2025-12-10T18:37:08.162" v="1059" actId="478"/>
          <ac:graphicFrameMkLst>
            <pc:docMk/>
            <pc:sldMk cId="833835108" sldId="333"/>
            <ac:graphicFrameMk id="16" creationId="{8CB34DFD-37D2-3841-F133-E175927081A4}"/>
          </ac:graphicFrameMkLst>
        </pc:graphicFrameChg>
        <pc:graphicFrameChg chg="add mod">
          <ac:chgData name="Danny Young" userId="cb0f4ce2-eb4f-479e-8e8f-3beb257e632f" providerId="ADAL" clId="{9127EBB1-0E88-440D-AF9F-4A8917A6374E}" dt="2025-12-10T18:41:48.131" v="1222" actId="1037"/>
          <ac:graphicFrameMkLst>
            <pc:docMk/>
            <pc:sldMk cId="833835108" sldId="333"/>
            <ac:graphicFrameMk id="17" creationId="{35271241-4041-C7E5-BACB-0DF4179F6CD4}"/>
          </ac:graphicFrameMkLst>
        </pc:graphicFrameChg>
        <pc:graphicFrameChg chg="add mod">
          <ac:chgData name="Danny Young" userId="cb0f4ce2-eb4f-479e-8e8f-3beb257e632f" providerId="ADAL" clId="{9127EBB1-0E88-440D-AF9F-4A8917A6374E}" dt="2025-12-10T18:41:48.131" v="1222" actId="1037"/>
          <ac:graphicFrameMkLst>
            <pc:docMk/>
            <pc:sldMk cId="833835108" sldId="333"/>
            <ac:graphicFrameMk id="18" creationId="{C338E24A-4667-2945-69CB-4A6CFC112287}"/>
          </ac:graphicFrameMkLst>
        </pc:graphicFrameChg>
        <pc:graphicFrameChg chg="add mod">
          <ac:chgData name="Danny Young" userId="cb0f4ce2-eb4f-479e-8e8f-3beb257e632f" providerId="ADAL" clId="{9127EBB1-0E88-440D-AF9F-4A8917A6374E}" dt="2025-12-10T18:41:48.131" v="1222" actId="1037"/>
          <ac:graphicFrameMkLst>
            <pc:docMk/>
            <pc:sldMk cId="833835108" sldId="333"/>
            <ac:graphicFrameMk id="19" creationId="{B7AEE979-9FAE-1DC6-C567-A50E7BB4FC4D}"/>
          </ac:graphicFrameMkLst>
        </pc:graphicFrameChg>
        <pc:graphicFrameChg chg="add del mod">
          <ac:chgData name="Danny Young" userId="cb0f4ce2-eb4f-479e-8e8f-3beb257e632f" providerId="ADAL" clId="{9127EBB1-0E88-440D-AF9F-4A8917A6374E}" dt="2025-12-10T18:40:21.813" v="1174" actId="21"/>
          <ac:graphicFrameMkLst>
            <pc:docMk/>
            <pc:sldMk cId="833835108" sldId="333"/>
            <ac:graphicFrameMk id="21" creationId="{06239944-73A1-A4C8-3ADE-08E0D05DAC67}"/>
          </ac:graphicFrameMkLst>
        </pc:graphicFrameChg>
        <pc:graphicFrameChg chg="add mod">
          <ac:chgData name="Danny Young" userId="cb0f4ce2-eb4f-479e-8e8f-3beb257e632f" providerId="ADAL" clId="{9127EBB1-0E88-440D-AF9F-4A8917A6374E}" dt="2025-12-10T18:42:10.470" v="1229" actId="1038"/>
          <ac:graphicFrameMkLst>
            <pc:docMk/>
            <pc:sldMk cId="833835108" sldId="333"/>
            <ac:graphicFrameMk id="23" creationId="{CD3E8DB4-43D4-4066-5654-6EE0412BDD8E}"/>
          </ac:graphicFrameMkLst>
        </pc:graphicFrameChg>
        <pc:graphicFrameChg chg="add mod">
          <ac:chgData name="Danny Young" userId="cb0f4ce2-eb4f-479e-8e8f-3beb257e632f" providerId="ADAL" clId="{9127EBB1-0E88-440D-AF9F-4A8917A6374E}" dt="2025-12-10T18:42:17.801" v="1238" actId="1037"/>
          <ac:graphicFrameMkLst>
            <pc:docMk/>
            <pc:sldMk cId="833835108" sldId="333"/>
            <ac:graphicFrameMk id="24" creationId="{FCF8BFFC-52AC-DBED-0C81-F51B774FEEC7}"/>
          </ac:graphicFrameMkLst>
        </pc:graphicFrameChg>
        <pc:picChg chg="add mod">
          <ac:chgData name="Danny Young" userId="cb0f4ce2-eb4f-479e-8e8f-3beb257e632f" providerId="ADAL" clId="{9127EBB1-0E88-440D-AF9F-4A8917A6374E}" dt="2025-12-10T18:31:13.285" v="457" actId="1076"/>
          <ac:picMkLst>
            <pc:docMk/>
            <pc:sldMk cId="833835108" sldId="333"/>
            <ac:picMk id="4" creationId="{1929C81D-992E-C142-356A-1DEEB1E629A9}"/>
          </ac:picMkLst>
        </pc:picChg>
        <pc:picChg chg="add mod">
          <ac:chgData name="Danny Young" userId="cb0f4ce2-eb4f-479e-8e8f-3beb257e632f" providerId="ADAL" clId="{9127EBB1-0E88-440D-AF9F-4A8917A6374E}" dt="2025-12-10T18:31:13.285" v="457" actId="1076"/>
          <ac:picMkLst>
            <pc:docMk/>
            <pc:sldMk cId="833835108" sldId="333"/>
            <ac:picMk id="5" creationId="{6E3F7325-753B-5CE8-2FA6-D1E2FE19AA33}"/>
          </ac:picMkLst>
        </pc:picChg>
      </pc:sldChg>
      <pc:sldChg chg="addSp modSp new mod">
        <pc:chgData name="Danny Young" userId="cb0f4ce2-eb4f-479e-8e8f-3beb257e632f" providerId="ADAL" clId="{9127EBB1-0E88-440D-AF9F-4A8917A6374E}" dt="2025-12-10T19:57:54.789" v="1409" actId="1076"/>
        <pc:sldMkLst>
          <pc:docMk/>
          <pc:sldMk cId="2940324209" sldId="334"/>
        </pc:sldMkLst>
        <pc:picChg chg="add mod">
          <ac:chgData name="Danny Young" userId="cb0f4ce2-eb4f-479e-8e8f-3beb257e632f" providerId="ADAL" clId="{9127EBB1-0E88-440D-AF9F-4A8917A6374E}" dt="2025-12-10T19:57:54.789" v="1409" actId="1076"/>
          <ac:picMkLst>
            <pc:docMk/>
            <pc:sldMk cId="2940324209" sldId="334"/>
            <ac:picMk id="4" creationId="{8EC12B99-34F1-C4D5-7F25-6833941545F2}"/>
          </ac:picMkLst>
        </pc:picChg>
      </pc:sldChg>
      <pc:sldChg chg="addSp delSp modSp new mod ord modAnim">
        <pc:chgData name="Danny Young" userId="cb0f4ce2-eb4f-479e-8e8f-3beb257e632f" providerId="ADAL" clId="{9127EBB1-0E88-440D-AF9F-4A8917A6374E}" dt="2025-12-10T20:17:37.878" v="2415" actId="20577"/>
        <pc:sldMkLst>
          <pc:docMk/>
          <pc:sldMk cId="66271237" sldId="335"/>
        </pc:sldMkLst>
        <pc:spChg chg="del">
          <ac:chgData name="Danny Young" userId="cb0f4ce2-eb4f-479e-8e8f-3beb257e632f" providerId="ADAL" clId="{9127EBB1-0E88-440D-AF9F-4A8917A6374E}" dt="2025-12-10T20:06:49.905" v="1925" actId="478"/>
          <ac:spMkLst>
            <pc:docMk/>
            <pc:sldMk cId="66271237" sldId="335"/>
            <ac:spMk id="2" creationId="{B253ED36-88CB-EC03-C84D-0D986CBB2DB5}"/>
          </ac:spMkLst>
        </pc:spChg>
        <pc:spChg chg="mod">
          <ac:chgData name="Danny Young" userId="cb0f4ce2-eb4f-479e-8e8f-3beb257e632f" providerId="ADAL" clId="{9127EBB1-0E88-440D-AF9F-4A8917A6374E}" dt="2025-12-10T20:06:56.266" v="1927" actId="14100"/>
          <ac:spMkLst>
            <pc:docMk/>
            <pc:sldMk cId="66271237" sldId="335"/>
            <ac:spMk id="3" creationId="{8750AD9A-6796-28E0-911A-75C8EAA58608}"/>
          </ac:spMkLst>
        </pc:spChg>
        <pc:spChg chg="add del mod">
          <ac:chgData name="Danny Young" userId="cb0f4ce2-eb4f-479e-8e8f-3beb257e632f" providerId="ADAL" clId="{9127EBB1-0E88-440D-AF9F-4A8917A6374E}" dt="2025-12-10T20:08:44.315" v="2085" actId="478"/>
          <ac:spMkLst>
            <pc:docMk/>
            <pc:sldMk cId="66271237" sldId="335"/>
            <ac:spMk id="4" creationId="{9B67736B-4D63-F3B2-E9C5-6AADB1E3152B}"/>
          </ac:spMkLst>
        </pc:spChg>
        <pc:spChg chg="add mod">
          <ac:chgData name="Danny Young" userId="cb0f4ce2-eb4f-479e-8e8f-3beb257e632f" providerId="ADAL" clId="{9127EBB1-0E88-440D-AF9F-4A8917A6374E}" dt="2025-12-10T20:08:26.371" v="2081" actId="14100"/>
          <ac:spMkLst>
            <pc:docMk/>
            <pc:sldMk cId="66271237" sldId="335"/>
            <ac:spMk id="5" creationId="{F163B332-3022-30F3-2EE8-089AC93ED43E}"/>
          </ac:spMkLst>
        </pc:spChg>
        <pc:spChg chg="add mod">
          <ac:chgData name="Danny Young" userId="cb0f4ce2-eb4f-479e-8e8f-3beb257e632f" providerId="ADAL" clId="{9127EBB1-0E88-440D-AF9F-4A8917A6374E}" dt="2025-12-10T20:12:26.860" v="2196" actId="1076"/>
          <ac:spMkLst>
            <pc:docMk/>
            <pc:sldMk cId="66271237" sldId="335"/>
            <ac:spMk id="11" creationId="{0C67038A-3F44-FF9B-D6D8-DE5DA89FB909}"/>
          </ac:spMkLst>
        </pc:spChg>
        <pc:spChg chg="add mod">
          <ac:chgData name="Danny Young" userId="cb0f4ce2-eb4f-479e-8e8f-3beb257e632f" providerId="ADAL" clId="{9127EBB1-0E88-440D-AF9F-4A8917A6374E}" dt="2025-12-10T20:13:50.246" v="2226" actId="1035"/>
          <ac:spMkLst>
            <pc:docMk/>
            <pc:sldMk cId="66271237" sldId="335"/>
            <ac:spMk id="15" creationId="{DD550C22-EB8B-B066-69F3-870F83A5964F}"/>
          </ac:spMkLst>
        </pc:spChg>
        <pc:spChg chg="add mod">
          <ac:chgData name="Danny Young" userId="cb0f4ce2-eb4f-479e-8e8f-3beb257e632f" providerId="ADAL" clId="{9127EBB1-0E88-440D-AF9F-4A8917A6374E}" dt="2025-12-10T20:14:01.176" v="2279" actId="20577"/>
          <ac:spMkLst>
            <pc:docMk/>
            <pc:sldMk cId="66271237" sldId="335"/>
            <ac:spMk id="19" creationId="{608C7FA2-C065-7E42-4968-51124BCD8E3E}"/>
          </ac:spMkLst>
        </pc:spChg>
        <pc:spChg chg="add mod">
          <ac:chgData name="Danny Young" userId="cb0f4ce2-eb4f-479e-8e8f-3beb257e632f" providerId="ADAL" clId="{9127EBB1-0E88-440D-AF9F-4A8917A6374E}" dt="2025-12-10T20:16:15.793" v="2358" actId="1038"/>
          <ac:spMkLst>
            <pc:docMk/>
            <pc:sldMk cId="66271237" sldId="335"/>
            <ac:spMk id="23" creationId="{63E399A2-4D82-1743-0E4F-016B8FF23B6C}"/>
          </ac:spMkLst>
        </pc:spChg>
        <pc:spChg chg="add mod">
          <ac:chgData name="Danny Young" userId="cb0f4ce2-eb4f-479e-8e8f-3beb257e632f" providerId="ADAL" clId="{9127EBB1-0E88-440D-AF9F-4A8917A6374E}" dt="2025-12-10T20:16:24.773" v="2395" actId="20577"/>
          <ac:spMkLst>
            <pc:docMk/>
            <pc:sldMk cId="66271237" sldId="335"/>
            <ac:spMk id="27" creationId="{70D15C88-7F26-0BF4-11DB-E7D1B1C0AF30}"/>
          </ac:spMkLst>
        </pc:spChg>
        <pc:spChg chg="add mod">
          <ac:chgData name="Danny Young" userId="cb0f4ce2-eb4f-479e-8e8f-3beb257e632f" providerId="ADAL" clId="{9127EBB1-0E88-440D-AF9F-4A8917A6374E}" dt="2025-12-10T20:17:37.878" v="2415" actId="20577"/>
          <ac:spMkLst>
            <pc:docMk/>
            <pc:sldMk cId="66271237" sldId="335"/>
            <ac:spMk id="30" creationId="{8CC03AB9-2952-D82A-9F00-7AEE3A8EC712}"/>
          </ac:spMkLst>
        </pc:spChg>
        <pc:graphicFrameChg chg="add mod">
          <ac:chgData name="Danny Young" userId="cb0f4ce2-eb4f-479e-8e8f-3beb257e632f" providerId="ADAL" clId="{9127EBB1-0E88-440D-AF9F-4A8917A6374E}" dt="2025-12-10T20:09:38.248" v="2094" actId="1076"/>
          <ac:graphicFrameMkLst>
            <pc:docMk/>
            <pc:sldMk cId="66271237" sldId="335"/>
            <ac:graphicFrameMk id="8" creationId="{14C91D9B-4F33-33E7-A58D-A24DBB8DC128}"/>
          </ac:graphicFrameMkLst>
        </pc:graphicFrameChg>
        <pc:graphicFrameChg chg="add mod">
          <ac:chgData name="Danny Young" userId="cb0f4ce2-eb4f-479e-8e8f-3beb257e632f" providerId="ADAL" clId="{9127EBB1-0E88-440D-AF9F-4A8917A6374E}" dt="2025-12-10T20:10:00.963" v="2100" actId="1076"/>
          <ac:graphicFrameMkLst>
            <pc:docMk/>
            <pc:sldMk cId="66271237" sldId="335"/>
            <ac:graphicFrameMk id="9" creationId="{4092A625-3DB4-63BE-B2BE-7F5A21CEA59C}"/>
          </ac:graphicFrameMkLst>
        </pc:graphicFrameChg>
        <pc:graphicFrameChg chg="add mod">
          <ac:chgData name="Danny Young" userId="cb0f4ce2-eb4f-479e-8e8f-3beb257e632f" providerId="ADAL" clId="{9127EBB1-0E88-440D-AF9F-4A8917A6374E}" dt="2025-12-10T20:10:39.720" v="2104" actId="1076"/>
          <ac:graphicFrameMkLst>
            <pc:docMk/>
            <pc:sldMk cId="66271237" sldId="335"/>
            <ac:graphicFrameMk id="10" creationId="{1A47AFDE-6289-CCD7-1225-7DB95E018C61}"/>
          </ac:graphicFrameMkLst>
        </pc:graphicFrameChg>
        <pc:graphicFrameChg chg="add mod">
          <ac:chgData name="Danny Young" userId="cb0f4ce2-eb4f-479e-8e8f-3beb257e632f" providerId="ADAL" clId="{9127EBB1-0E88-440D-AF9F-4A8917A6374E}" dt="2025-12-10T20:11:28.952" v="2186"/>
          <ac:graphicFrameMkLst>
            <pc:docMk/>
            <pc:sldMk cId="66271237" sldId="335"/>
            <ac:graphicFrameMk id="12" creationId="{9B79104B-8652-9B43-D8B4-CA42E8FDCB8C}"/>
          </ac:graphicFrameMkLst>
        </pc:graphicFrameChg>
        <pc:graphicFrameChg chg="add mod">
          <ac:chgData name="Danny Young" userId="cb0f4ce2-eb4f-479e-8e8f-3beb257e632f" providerId="ADAL" clId="{9127EBB1-0E88-440D-AF9F-4A8917A6374E}" dt="2025-12-10T20:11:40.469" v="2191" actId="1037"/>
          <ac:graphicFrameMkLst>
            <pc:docMk/>
            <pc:sldMk cId="66271237" sldId="335"/>
            <ac:graphicFrameMk id="13" creationId="{D55F42D7-E4CF-EDD5-8024-F9E685A5768F}"/>
          </ac:graphicFrameMkLst>
        </pc:graphicFrameChg>
        <pc:graphicFrameChg chg="add mod">
          <ac:chgData name="Danny Young" userId="cb0f4ce2-eb4f-479e-8e8f-3beb257e632f" providerId="ADAL" clId="{9127EBB1-0E88-440D-AF9F-4A8917A6374E}" dt="2025-12-10T20:12:17.182" v="2195" actId="1076"/>
          <ac:graphicFrameMkLst>
            <pc:docMk/>
            <pc:sldMk cId="66271237" sldId="335"/>
            <ac:graphicFrameMk id="14" creationId="{3802D991-994E-B919-BA26-1360B065A3E8}"/>
          </ac:graphicFrameMkLst>
        </pc:graphicFrameChg>
        <pc:graphicFrameChg chg="add mod">
          <ac:chgData name="Danny Young" userId="cb0f4ce2-eb4f-479e-8e8f-3beb257e632f" providerId="ADAL" clId="{9127EBB1-0E88-440D-AF9F-4A8917A6374E}" dt="2025-12-10T20:13:19.751" v="2206"/>
          <ac:graphicFrameMkLst>
            <pc:docMk/>
            <pc:sldMk cId="66271237" sldId="335"/>
            <ac:graphicFrameMk id="16" creationId="{7BE5DA1F-93AA-3984-2824-3062EE1CF815}"/>
          </ac:graphicFrameMkLst>
        </pc:graphicFrameChg>
        <pc:graphicFrameChg chg="add mod">
          <ac:chgData name="Danny Young" userId="cb0f4ce2-eb4f-479e-8e8f-3beb257e632f" providerId="ADAL" clId="{9127EBB1-0E88-440D-AF9F-4A8917A6374E}" dt="2025-12-10T20:13:28.845" v="2217" actId="1037"/>
          <ac:graphicFrameMkLst>
            <pc:docMk/>
            <pc:sldMk cId="66271237" sldId="335"/>
            <ac:graphicFrameMk id="17" creationId="{267020F8-3459-A356-B101-6FC657AA5F89}"/>
          </ac:graphicFrameMkLst>
        </pc:graphicFrameChg>
        <pc:graphicFrameChg chg="add mod">
          <ac:chgData name="Danny Young" userId="cb0f4ce2-eb4f-479e-8e8f-3beb257e632f" providerId="ADAL" clId="{9127EBB1-0E88-440D-AF9F-4A8917A6374E}" dt="2025-12-10T20:13:37.792" v="2224" actId="1037"/>
          <ac:graphicFrameMkLst>
            <pc:docMk/>
            <pc:sldMk cId="66271237" sldId="335"/>
            <ac:graphicFrameMk id="18" creationId="{F2869DD8-14E8-E081-6BC4-7FB3CC03A04F}"/>
          </ac:graphicFrameMkLst>
        </pc:graphicFrameChg>
        <pc:graphicFrameChg chg="add mod">
          <ac:chgData name="Danny Young" userId="cb0f4ce2-eb4f-479e-8e8f-3beb257e632f" providerId="ADAL" clId="{9127EBB1-0E88-440D-AF9F-4A8917A6374E}" dt="2025-12-10T20:14:38.642" v="2284"/>
          <ac:graphicFrameMkLst>
            <pc:docMk/>
            <pc:sldMk cId="66271237" sldId="335"/>
            <ac:graphicFrameMk id="20" creationId="{559C3404-0862-9BC6-301C-C9164BBDC2C7}"/>
          </ac:graphicFrameMkLst>
        </pc:graphicFrameChg>
        <pc:graphicFrameChg chg="add mod">
          <ac:chgData name="Danny Young" userId="cb0f4ce2-eb4f-479e-8e8f-3beb257e632f" providerId="ADAL" clId="{9127EBB1-0E88-440D-AF9F-4A8917A6374E}" dt="2025-12-10T20:14:46.924" v="2286"/>
          <ac:graphicFrameMkLst>
            <pc:docMk/>
            <pc:sldMk cId="66271237" sldId="335"/>
            <ac:graphicFrameMk id="21" creationId="{9D0D3D9E-5B7B-463B-3ABD-9101F5E2E90E}"/>
          </ac:graphicFrameMkLst>
        </pc:graphicFrameChg>
        <pc:graphicFrameChg chg="add mod">
          <ac:chgData name="Danny Young" userId="cb0f4ce2-eb4f-479e-8e8f-3beb257e632f" providerId="ADAL" clId="{9127EBB1-0E88-440D-AF9F-4A8917A6374E}" dt="2025-12-10T20:14:50.459" v="2288"/>
          <ac:graphicFrameMkLst>
            <pc:docMk/>
            <pc:sldMk cId="66271237" sldId="335"/>
            <ac:graphicFrameMk id="22" creationId="{26A0EE32-421F-B43D-5F6B-49EC7B942371}"/>
          </ac:graphicFrameMkLst>
        </pc:graphicFrameChg>
        <pc:graphicFrameChg chg="add mod">
          <ac:chgData name="Danny Young" userId="cb0f4ce2-eb4f-479e-8e8f-3beb257e632f" providerId="ADAL" clId="{9127EBB1-0E88-440D-AF9F-4A8917A6374E}" dt="2025-12-10T20:15:46.864" v="2340"/>
          <ac:graphicFrameMkLst>
            <pc:docMk/>
            <pc:sldMk cId="66271237" sldId="335"/>
            <ac:graphicFrameMk id="24" creationId="{260A3116-E34A-4A9C-A7E9-2075C7BEC037}"/>
          </ac:graphicFrameMkLst>
        </pc:graphicFrameChg>
        <pc:graphicFrameChg chg="add mod">
          <ac:chgData name="Danny Young" userId="cb0f4ce2-eb4f-479e-8e8f-3beb257e632f" providerId="ADAL" clId="{9127EBB1-0E88-440D-AF9F-4A8917A6374E}" dt="2025-12-10T20:15:58.069" v="2343"/>
          <ac:graphicFrameMkLst>
            <pc:docMk/>
            <pc:sldMk cId="66271237" sldId="335"/>
            <ac:graphicFrameMk id="25" creationId="{40E786AC-9641-4434-467E-C4D258D99197}"/>
          </ac:graphicFrameMkLst>
        </pc:graphicFrameChg>
        <pc:graphicFrameChg chg="add mod">
          <ac:chgData name="Danny Young" userId="cb0f4ce2-eb4f-479e-8e8f-3beb257e632f" providerId="ADAL" clId="{9127EBB1-0E88-440D-AF9F-4A8917A6374E}" dt="2025-12-10T20:16:04.714" v="2347" actId="1037"/>
          <ac:graphicFrameMkLst>
            <pc:docMk/>
            <pc:sldMk cId="66271237" sldId="335"/>
            <ac:graphicFrameMk id="26" creationId="{8F54129F-C9A9-73B3-FAA9-826019F46689}"/>
          </ac:graphicFrameMkLst>
        </pc:graphicFrameChg>
        <pc:graphicFrameChg chg="add mod">
          <ac:chgData name="Danny Young" userId="cb0f4ce2-eb4f-479e-8e8f-3beb257e632f" providerId="ADAL" clId="{9127EBB1-0E88-440D-AF9F-4A8917A6374E}" dt="2025-12-10T20:16:51.855" v="2400"/>
          <ac:graphicFrameMkLst>
            <pc:docMk/>
            <pc:sldMk cId="66271237" sldId="335"/>
            <ac:graphicFrameMk id="28" creationId="{FC0151F1-E793-AF82-B661-D2499F6D5FC3}"/>
          </ac:graphicFrameMkLst>
        </pc:graphicFrameChg>
        <pc:graphicFrameChg chg="add mod">
          <ac:chgData name="Danny Young" userId="cb0f4ce2-eb4f-479e-8e8f-3beb257e632f" providerId="ADAL" clId="{9127EBB1-0E88-440D-AF9F-4A8917A6374E}" dt="2025-12-10T20:17:07.736" v="2402" actId="1076"/>
          <ac:graphicFrameMkLst>
            <pc:docMk/>
            <pc:sldMk cId="66271237" sldId="335"/>
            <ac:graphicFrameMk id="29" creationId="{B86CCD9E-E642-15BB-3452-F07E066F61E3}"/>
          </ac:graphicFrameMkLst>
        </pc:graphicFrameChg>
        <pc:picChg chg="add mod">
          <ac:chgData name="Danny Young" userId="cb0f4ce2-eb4f-479e-8e8f-3beb257e632f" providerId="ADAL" clId="{9127EBB1-0E88-440D-AF9F-4A8917A6374E}" dt="2025-12-10T20:08:47.645" v="2086" actId="1076"/>
          <ac:picMkLst>
            <pc:docMk/>
            <pc:sldMk cId="66271237" sldId="335"/>
            <ac:picMk id="7" creationId="{37942296-A816-170B-5F21-8E64BC9F0FAC}"/>
          </ac:picMkLst>
        </pc:picChg>
      </pc:sldChg>
      <pc:sldChg chg="addSp delSp modSp new mod modAnim">
        <pc:chgData name="Danny Young" userId="cb0f4ce2-eb4f-479e-8e8f-3beb257e632f" providerId="ADAL" clId="{9127EBB1-0E88-440D-AF9F-4A8917A6374E}" dt="2025-12-10T20:29:33.632" v="2935" actId="1076"/>
        <pc:sldMkLst>
          <pc:docMk/>
          <pc:sldMk cId="2883318409" sldId="336"/>
        </pc:sldMkLst>
        <pc:spChg chg="del">
          <ac:chgData name="Danny Young" userId="cb0f4ce2-eb4f-479e-8e8f-3beb257e632f" providerId="ADAL" clId="{9127EBB1-0E88-440D-AF9F-4A8917A6374E}" dt="2025-12-10T20:19:32.916" v="2532" actId="478"/>
          <ac:spMkLst>
            <pc:docMk/>
            <pc:sldMk cId="2883318409" sldId="336"/>
            <ac:spMk id="2" creationId="{9E2C8D12-3F35-F12E-6FE8-259DA3591455}"/>
          </ac:spMkLst>
        </pc:spChg>
        <pc:spChg chg="mod">
          <ac:chgData name="Danny Young" userId="cb0f4ce2-eb4f-479e-8e8f-3beb257e632f" providerId="ADAL" clId="{9127EBB1-0E88-440D-AF9F-4A8917A6374E}" dt="2025-12-10T20:19:49.627" v="2537" actId="14100"/>
          <ac:spMkLst>
            <pc:docMk/>
            <pc:sldMk cId="2883318409" sldId="336"/>
            <ac:spMk id="3" creationId="{F2BAF03F-A30C-9DC0-DA73-01FE405F6776}"/>
          </ac:spMkLst>
        </pc:spChg>
        <pc:spChg chg="add mod">
          <ac:chgData name="Danny Young" userId="cb0f4ce2-eb4f-479e-8e8f-3beb257e632f" providerId="ADAL" clId="{9127EBB1-0E88-440D-AF9F-4A8917A6374E}" dt="2025-12-10T20:25:56.985" v="2700" actId="1076"/>
          <ac:spMkLst>
            <pc:docMk/>
            <pc:sldMk cId="2883318409" sldId="336"/>
            <ac:spMk id="10" creationId="{923E91C1-FF61-64B2-EFFD-F688C1EB1DD0}"/>
          </ac:spMkLst>
        </pc:spChg>
        <pc:spChg chg="add mod">
          <ac:chgData name="Danny Young" userId="cb0f4ce2-eb4f-479e-8e8f-3beb257e632f" providerId="ADAL" clId="{9127EBB1-0E88-440D-AF9F-4A8917A6374E}" dt="2025-12-10T20:26:12.978" v="2708" actId="1076"/>
          <ac:spMkLst>
            <pc:docMk/>
            <pc:sldMk cId="2883318409" sldId="336"/>
            <ac:spMk id="11" creationId="{03AB2CF2-7DEE-029B-B12F-653C3AF9C690}"/>
          </ac:spMkLst>
        </pc:spChg>
        <pc:spChg chg="add mod">
          <ac:chgData name="Danny Young" userId="cb0f4ce2-eb4f-479e-8e8f-3beb257e632f" providerId="ADAL" clId="{9127EBB1-0E88-440D-AF9F-4A8917A6374E}" dt="2025-12-10T20:26:39.564" v="2728" actId="1038"/>
          <ac:spMkLst>
            <pc:docMk/>
            <pc:sldMk cId="2883318409" sldId="336"/>
            <ac:spMk id="12" creationId="{71AAF480-73AA-3398-D596-A34006ED06C2}"/>
          </ac:spMkLst>
        </pc:spChg>
        <pc:spChg chg="add mod">
          <ac:chgData name="Danny Young" userId="cb0f4ce2-eb4f-479e-8e8f-3beb257e632f" providerId="ADAL" clId="{9127EBB1-0E88-440D-AF9F-4A8917A6374E}" dt="2025-12-10T20:27:14.473" v="2809" actId="14100"/>
          <ac:spMkLst>
            <pc:docMk/>
            <pc:sldMk cId="2883318409" sldId="336"/>
            <ac:spMk id="13" creationId="{5C3F82A9-5A99-E0AF-F488-ADBC8EC11C52}"/>
          </ac:spMkLst>
        </pc:spChg>
        <pc:spChg chg="add mod">
          <ac:chgData name="Danny Young" userId="cb0f4ce2-eb4f-479e-8e8f-3beb257e632f" providerId="ADAL" clId="{9127EBB1-0E88-440D-AF9F-4A8917A6374E}" dt="2025-12-10T20:29:33.632" v="2935" actId="1076"/>
          <ac:spMkLst>
            <pc:docMk/>
            <pc:sldMk cId="2883318409" sldId="336"/>
            <ac:spMk id="16" creationId="{99A2762D-9CFA-405F-C602-39F11D1CA0B5}"/>
          </ac:spMkLst>
        </pc:spChg>
        <pc:graphicFrameChg chg="add mod">
          <ac:chgData name="Danny Young" userId="cb0f4ce2-eb4f-479e-8e8f-3beb257e632f" providerId="ADAL" clId="{9127EBB1-0E88-440D-AF9F-4A8917A6374E}" dt="2025-12-10T20:21:27.178" v="2555" actId="1076"/>
          <ac:graphicFrameMkLst>
            <pc:docMk/>
            <pc:sldMk cId="2883318409" sldId="336"/>
            <ac:graphicFrameMk id="5" creationId="{C33BD5AA-A196-ACBF-60DC-6396A0F0B89B}"/>
          </ac:graphicFrameMkLst>
        </pc:graphicFrameChg>
        <pc:graphicFrameChg chg="add mod">
          <ac:chgData name="Danny Young" userId="cb0f4ce2-eb4f-479e-8e8f-3beb257e632f" providerId="ADAL" clId="{9127EBB1-0E88-440D-AF9F-4A8917A6374E}" dt="2025-12-10T20:23:06.507" v="2575" actId="1076"/>
          <ac:graphicFrameMkLst>
            <pc:docMk/>
            <pc:sldMk cId="2883318409" sldId="336"/>
            <ac:graphicFrameMk id="6" creationId="{510C6EAD-39F6-E6BA-D3DE-4C5A8766DC72}"/>
          </ac:graphicFrameMkLst>
        </pc:graphicFrameChg>
        <pc:graphicFrameChg chg="add mod">
          <ac:chgData name="Danny Young" userId="cb0f4ce2-eb4f-479e-8e8f-3beb257e632f" providerId="ADAL" clId="{9127EBB1-0E88-440D-AF9F-4A8917A6374E}" dt="2025-12-10T20:23:17.198" v="2593" actId="1038"/>
          <ac:graphicFrameMkLst>
            <pc:docMk/>
            <pc:sldMk cId="2883318409" sldId="336"/>
            <ac:graphicFrameMk id="7" creationId="{F8F1A371-0498-8ED4-F014-D94C6764DE6C}"/>
          </ac:graphicFrameMkLst>
        </pc:graphicFrameChg>
        <pc:graphicFrameChg chg="add mod">
          <ac:chgData name="Danny Young" userId="cb0f4ce2-eb4f-479e-8e8f-3beb257e632f" providerId="ADAL" clId="{9127EBB1-0E88-440D-AF9F-4A8917A6374E}" dt="2025-12-10T20:23:50.054" v="2607" actId="1035"/>
          <ac:graphicFrameMkLst>
            <pc:docMk/>
            <pc:sldMk cId="2883318409" sldId="336"/>
            <ac:graphicFrameMk id="8" creationId="{0A1A7823-6FE1-5EB7-4220-5986064CA51C}"/>
          </ac:graphicFrameMkLst>
        </pc:graphicFrameChg>
        <pc:graphicFrameChg chg="add mod">
          <ac:chgData name="Danny Young" userId="cb0f4ce2-eb4f-479e-8e8f-3beb257e632f" providerId="ADAL" clId="{9127EBB1-0E88-440D-AF9F-4A8917A6374E}" dt="2025-12-10T20:26:57.422" v="2775"/>
          <ac:graphicFrameMkLst>
            <pc:docMk/>
            <pc:sldMk cId="2883318409" sldId="336"/>
            <ac:graphicFrameMk id="9" creationId="{4EFEFE20-3A04-5E8C-2869-9B04BEA5A357}"/>
          </ac:graphicFrameMkLst>
        </pc:graphicFrameChg>
        <pc:graphicFrameChg chg="add mod">
          <ac:chgData name="Danny Young" userId="cb0f4ce2-eb4f-479e-8e8f-3beb257e632f" providerId="ADAL" clId="{9127EBB1-0E88-440D-AF9F-4A8917A6374E}" dt="2025-12-10T20:28:29.599" v="2815" actId="1076"/>
          <ac:graphicFrameMkLst>
            <pc:docMk/>
            <pc:sldMk cId="2883318409" sldId="336"/>
            <ac:graphicFrameMk id="14" creationId="{DB1527E9-FFA6-395F-D01F-0D12EDA32810}"/>
          </ac:graphicFrameMkLst>
        </pc:graphicFrameChg>
        <pc:graphicFrameChg chg="add mod">
          <ac:chgData name="Danny Young" userId="cb0f4ce2-eb4f-479e-8e8f-3beb257e632f" providerId="ADAL" clId="{9127EBB1-0E88-440D-AF9F-4A8917A6374E}" dt="2025-12-10T20:28:55.340" v="2819" actId="1076"/>
          <ac:graphicFrameMkLst>
            <pc:docMk/>
            <pc:sldMk cId="2883318409" sldId="336"/>
            <ac:graphicFrameMk id="15" creationId="{29495A01-F5BC-E2C8-4DDC-57B67BFA9DDB}"/>
          </ac:graphicFrameMkLst>
        </pc:graphicFrameChg>
        <pc:picChg chg="add mod">
          <ac:chgData name="Danny Young" userId="cb0f4ce2-eb4f-479e-8e8f-3beb257e632f" providerId="ADAL" clId="{9127EBB1-0E88-440D-AF9F-4A8917A6374E}" dt="2025-12-10T20:20:28.097" v="2546" actId="1076"/>
          <ac:picMkLst>
            <pc:docMk/>
            <pc:sldMk cId="2883318409" sldId="336"/>
            <ac:picMk id="4" creationId="{033D3763-8B68-B2DB-988C-3C878622651F}"/>
          </ac:picMkLst>
        </pc:picChg>
      </pc:sldChg>
      <pc:sldChg chg="addSp delSp modSp new mod delAnim modAnim">
        <pc:chgData name="Danny Young" userId="cb0f4ce2-eb4f-479e-8e8f-3beb257e632f" providerId="ADAL" clId="{9127EBB1-0E88-440D-AF9F-4A8917A6374E}" dt="2025-12-10T21:59:36.126" v="4572" actId="21"/>
        <pc:sldMkLst>
          <pc:docMk/>
          <pc:sldMk cId="1952444051" sldId="337"/>
        </pc:sldMkLst>
        <pc:spChg chg="del">
          <ac:chgData name="Danny Young" userId="cb0f4ce2-eb4f-479e-8e8f-3beb257e632f" providerId="ADAL" clId="{9127EBB1-0E88-440D-AF9F-4A8917A6374E}" dt="2025-12-10T20:43:35.084" v="2940" actId="478"/>
          <ac:spMkLst>
            <pc:docMk/>
            <pc:sldMk cId="1952444051" sldId="337"/>
            <ac:spMk id="2" creationId="{664B22DB-3867-0A65-E869-1B21A137DBB2}"/>
          </ac:spMkLst>
        </pc:spChg>
        <pc:spChg chg="del">
          <ac:chgData name="Danny Young" userId="cb0f4ce2-eb4f-479e-8e8f-3beb257e632f" providerId="ADAL" clId="{9127EBB1-0E88-440D-AF9F-4A8917A6374E}" dt="2025-12-10T20:43:35.084" v="2940" actId="478"/>
          <ac:spMkLst>
            <pc:docMk/>
            <pc:sldMk cId="1952444051" sldId="337"/>
            <ac:spMk id="3" creationId="{161B79EC-05A4-8213-8DB8-FCDAE5C8543F}"/>
          </ac:spMkLst>
        </pc:spChg>
        <pc:spChg chg="add mod">
          <ac:chgData name="Danny Young" userId="cb0f4ce2-eb4f-479e-8e8f-3beb257e632f" providerId="ADAL" clId="{9127EBB1-0E88-440D-AF9F-4A8917A6374E}" dt="2025-12-10T21:02:08.192" v="3040" actId="1035"/>
          <ac:spMkLst>
            <pc:docMk/>
            <pc:sldMk cId="1952444051" sldId="337"/>
            <ac:spMk id="6" creationId="{B51C8617-E2C5-B7AD-1EAE-FADF13A761C7}"/>
          </ac:spMkLst>
        </pc:spChg>
        <pc:spChg chg="add mod">
          <ac:chgData name="Danny Young" userId="cb0f4ce2-eb4f-479e-8e8f-3beb257e632f" providerId="ADAL" clId="{9127EBB1-0E88-440D-AF9F-4A8917A6374E}" dt="2025-12-10T21:03:21.387" v="3175" actId="1076"/>
          <ac:spMkLst>
            <pc:docMk/>
            <pc:sldMk cId="1952444051" sldId="337"/>
            <ac:spMk id="7" creationId="{550BEF24-8B8E-ACFC-2BE1-3022C5B9BDF8}"/>
          </ac:spMkLst>
        </pc:spChg>
        <pc:spChg chg="add mod">
          <ac:chgData name="Danny Young" userId="cb0f4ce2-eb4f-479e-8e8f-3beb257e632f" providerId="ADAL" clId="{9127EBB1-0E88-440D-AF9F-4A8917A6374E}" dt="2025-12-10T21:10:26.081" v="3448" actId="1076"/>
          <ac:spMkLst>
            <pc:docMk/>
            <pc:sldMk cId="1952444051" sldId="337"/>
            <ac:spMk id="8" creationId="{4844E5E1-F0C7-918D-A084-87EBBA02845E}"/>
          </ac:spMkLst>
        </pc:spChg>
        <pc:spChg chg="add mod">
          <ac:chgData name="Danny Young" userId="cb0f4ce2-eb4f-479e-8e8f-3beb257e632f" providerId="ADAL" clId="{9127EBB1-0E88-440D-AF9F-4A8917A6374E}" dt="2025-12-10T21:10:23.626" v="3447" actId="14100"/>
          <ac:spMkLst>
            <pc:docMk/>
            <pc:sldMk cId="1952444051" sldId="337"/>
            <ac:spMk id="9" creationId="{47A2146F-C0BB-EEA8-1FC6-1801349C48CD}"/>
          </ac:spMkLst>
        </pc:spChg>
        <pc:spChg chg="add mod">
          <ac:chgData name="Danny Young" userId="cb0f4ce2-eb4f-479e-8e8f-3beb257e632f" providerId="ADAL" clId="{9127EBB1-0E88-440D-AF9F-4A8917A6374E}" dt="2025-12-10T21:11:17.104" v="3501" actId="1076"/>
          <ac:spMkLst>
            <pc:docMk/>
            <pc:sldMk cId="1952444051" sldId="337"/>
            <ac:spMk id="12" creationId="{C8C352FA-1D1A-C7D7-81E7-70C1BFFE47B2}"/>
          </ac:spMkLst>
        </pc:spChg>
        <pc:spChg chg="add mod">
          <ac:chgData name="Danny Young" userId="cb0f4ce2-eb4f-479e-8e8f-3beb257e632f" providerId="ADAL" clId="{9127EBB1-0E88-440D-AF9F-4A8917A6374E}" dt="2025-12-10T21:11:58.695" v="3549" actId="1036"/>
          <ac:spMkLst>
            <pc:docMk/>
            <pc:sldMk cId="1952444051" sldId="337"/>
            <ac:spMk id="15" creationId="{F1005326-2CDB-12B1-2112-72908377B919}"/>
          </ac:spMkLst>
        </pc:spChg>
        <pc:spChg chg="add mod">
          <ac:chgData name="Danny Young" userId="cb0f4ce2-eb4f-479e-8e8f-3beb257e632f" providerId="ADAL" clId="{9127EBB1-0E88-440D-AF9F-4A8917A6374E}" dt="2025-12-10T21:23:54.906" v="3710" actId="120"/>
          <ac:spMkLst>
            <pc:docMk/>
            <pc:sldMk cId="1952444051" sldId="337"/>
            <ac:spMk id="17" creationId="{FDF4043C-44BB-4F3A-6EE8-93FF6E5447ED}"/>
          </ac:spMkLst>
        </pc:spChg>
        <pc:spChg chg="add mod">
          <ac:chgData name="Danny Young" userId="cb0f4ce2-eb4f-479e-8e8f-3beb257e632f" providerId="ADAL" clId="{9127EBB1-0E88-440D-AF9F-4A8917A6374E}" dt="2025-12-10T21:39:39.210" v="3765" actId="14100"/>
          <ac:spMkLst>
            <pc:docMk/>
            <pc:sldMk cId="1952444051" sldId="337"/>
            <ac:spMk id="26" creationId="{F92BFB71-98B9-F0FC-76A5-234A4494FF97}"/>
          </ac:spMkLst>
        </pc:spChg>
        <pc:graphicFrameChg chg="add mod">
          <ac:chgData name="Danny Young" userId="cb0f4ce2-eb4f-479e-8e8f-3beb257e632f" providerId="ADAL" clId="{9127EBB1-0E88-440D-AF9F-4A8917A6374E}" dt="2025-12-10T21:36:40.719" v="3716"/>
          <ac:graphicFrameMkLst>
            <pc:docMk/>
            <pc:sldMk cId="1952444051" sldId="337"/>
            <ac:graphicFrameMk id="10" creationId="{510BC3B6-8845-D416-2486-858D77DAFAB3}"/>
          </ac:graphicFrameMkLst>
        </pc:graphicFrameChg>
        <pc:graphicFrameChg chg="add mod">
          <ac:chgData name="Danny Young" userId="cb0f4ce2-eb4f-479e-8e8f-3beb257e632f" providerId="ADAL" clId="{9127EBB1-0E88-440D-AF9F-4A8917A6374E}" dt="2025-12-10T21:11:03.905" v="3489" actId="1076"/>
          <ac:graphicFrameMkLst>
            <pc:docMk/>
            <pc:sldMk cId="1952444051" sldId="337"/>
            <ac:graphicFrameMk id="11" creationId="{F3855469-16EF-8376-2674-C1E61AE23778}"/>
          </ac:graphicFrameMkLst>
        </pc:graphicFrameChg>
        <pc:graphicFrameChg chg="add mod">
          <ac:chgData name="Danny Young" userId="cb0f4ce2-eb4f-479e-8e8f-3beb257e632f" providerId="ADAL" clId="{9127EBB1-0E88-440D-AF9F-4A8917A6374E}" dt="2025-12-10T21:11:31.858" v="3514" actId="1036"/>
          <ac:graphicFrameMkLst>
            <pc:docMk/>
            <pc:sldMk cId="1952444051" sldId="337"/>
            <ac:graphicFrameMk id="13" creationId="{F7605603-F92B-A6E7-91A2-23E0B09BEB02}"/>
          </ac:graphicFrameMkLst>
        </pc:graphicFrameChg>
        <pc:graphicFrameChg chg="add mod">
          <ac:chgData name="Danny Young" userId="cb0f4ce2-eb4f-479e-8e8f-3beb257e632f" providerId="ADAL" clId="{9127EBB1-0E88-440D-AF9F-4A8917A6374E}" dt="2025-12-10T21:11:43.701" v="3519" actId="1076"/>
          <ac:graphicFrameMkLst>
            <pc:docMk/>
            <pc:sldMk cId="1952444051" sldId="337"/>
            <ac:graphicFrameMk id="14" creationId="{B91B1FA3-4556-18BF-6F4D-F59DEE7FAF01}"/>
          </ac:graphicFrameMkLst>
        </pc:graphicFrameChg>
        <pc:graphicFrameChg chg="add mod">
          <ac:chgData name="Danny Young" userId="cb0f4ce2-eb4f-479e-8e8f-3beb257e632f" providerId="ADAL" clId="{9127EBB1-0E88-440D-AF9F-4A8917A6374E}" dt="2025-12-10T21:23:36.998" v="3607" actId="1036"/>
          <ac:graphicFrameMkLst>
            <pc:docMk/>
            <pc:sldMk cId="1952444051" sldId="337"/>
            <ac:graphicFrameMk id="16" creationId="{D7F4F67A-A93B-E759-910B-F36BDB3284EC}"/>
          </ac:graphicFrameMkLst>
        </pc:graphicFrameChg>
        <pc:picChg chg="add mod">
          <ac:chgData name="Danny Young" userId="cb0f4ce2-eb4f-479e-8e8f-3beb257e632f" providerId="ADAL" clId="{9127EBB1-0E88-440D-AF9F-4A8917A6374E}" dt="2025-12-10T21:00:58.372" v="2943" actId="14100"/>
          <ac:picMkLst>
            <pc:docMk/>
            <pc:sldMk cId="1952444051" sldId="337"/>
            <ac:picMk id="5" creationId="{2F6994E0-C7F4-FEEA-3A55-590AAD1E80EC}"/>
          </ac:picMkLst>
        </pc:picChg>
        <pc:picChg chg="add del mod">
          <ac:chgData name="Danny Young" userId="cb0f4ce2-eb4f-479e-8e8f-3beb257e632f" providerId="ADAL" clId="{9127EBB1-0E88-440D-AF9F-4A8917A6374E}" dt="2025-12-10T21:36:34.705" v="3714" actId="478"/>
          <ac:picMkLst>
            <pc:docMk/>
            <pc:sldMk cId="1952444051" sldId="337"/>
            <ac:picMk id="19" creationId="{639AE2FA-AA18-C9AD-4886-A791BF6BF11B}"/>
          </ac:picMkLst>
        </pc:picChg>
        <pc:picChg chg="add mod">
          <ac:chgData name="Danny Young" userId="cb0f4ce2-eb4f-479e-8e8f-3beb257e632f" providerId="ADAL" clId="{9127EBB1-0E88-440D-AF9F-4A8917A6374E}" dt="2025-12-10T21:59:24.080" v="4570" actId="1076"/>
          <ac:picMkLst>
            <pc:docMk/>
            <pc:sldMk cId="1952444051" sldId="337"/>
            <ac:picMk id="21" creationId="{48C62137-8D77-7E1C-8146-84E2BC4D0BE7}"/>
          </ac:picMkLst>
        </pc:picChg>
        <pc:picChg chg="add mod">
          <ac:chgData name="Danny Young" userId="cb0f4ce2-eb4f-479e-8e8f-3beb257e632f" providerId="ADAL" clId="{9127EBB1-0E88-440D-AF9F-4A8917A6374E}" dt="2025-12-10T21:42:42.713" v="3789" actId="1038"/>
          <ac:picMkLst>
            <pc:docMk/>
            <pc:sldMk cId="1952444051" sldId="337"/>
            <ac:picMk id="23" creationId="{C42DD528-C62A-8038-E6E5-61CBEE1F12B0}"/>
          </ac:picMkLst>
        </pc:picChg>
        <pc:picChg chg="add del mod">
          <ac:chgData name="Danny Young" userId="cb0f4ce2-eb4f-479e-8e8f-3beb257e632f" providerId="ADAL" clId="{9127EBB1-0E88-440D-AF9F-4A8917A6374E}" dt="2025-12-10T21:42:17.247" v="3775" actId="478"/>
          <ac:picMkLst>
            <pc:docMk/>
            <pc:sldMk cId="1952444051" sldId="337"/>
            <ac:picMk id="25" creationId="{78E8C95B-D5D0-603A-0F1F-9BA9BC149528}"/>
          </ac:picMkLst>
        </pc:picChg>
        <pc:picChg chg="add del mod">
          <ac:chgData name="Danny Young" userId="cb0f4ce2-eb4f-479e-8e8f-3beb257e632f" providerId="ADAL" clId="{9127EBB1-0E88-440D-AF9F-4A8917A6374E}" dt="2025-12-10T21:59:20.510" v="4569" actId="478"/>
          <ac:picMkLst>
            <pc:docMk/>
            <pc:sldMk cId="1952444051" sldId="337"/>
            <ac:picMk id="28" creationId="{61D2766E-1582-BA38-B40F-5563DC8F00A9}"/>
          </ac:picMkLst>
        </pc:picChg>
        <pc:picChg chg="add mod">
          <ac:chgData name="Danny Young" userId="cb0f4ce2-eb4f-479e-8e8f-3beb257e632f" providerId="ADAL" clId="{9127EBB1-0E88-440D-AF9F-4A8917A6374E}" dt="2025-12-10T21:42:42.713" v="3789" actId="1038"/>
          <ac:picMkLst>
            <pc:docMk/>
            <pc:sldMk cId="1952444051" sldId="337"/>
            <ac:picMk id="30" creationId="{BDA3064D-6E2B-5C11-E333-6C165E139F6A}"/>
          </ac:picMkLst>
        </pc:picChg>
        <pc:picChg chg="add del">
          <ac:chgData name="Danny Young" userId="cb0f4ce2-eb4f-479e-8e8f-3beb257e632f" providerId="ADAL" clId="{9127EBB1-0E88-440D-AF9F-4A8917A6374E}" dt="2025-12-10T21:59:36.126" v="4572" actId="21"/>
          <ac:picMkLst>
            <pc:docMk/>
            <pc:sldMk cId="1952444051" sldId="337"/>
            <ac:picMk id="32" creationId="{5DFC9ACE-8EC0-3862-6F6D-D213278F9EA9}"/>
          </ac:picMkLst>
        </pc:picChg>
      </pc:sldChg>
      <pc:sldChg chg="addSp delSp modSp new mod delAnim modAnim">
        <pc:chgData name="Danny Young" userId="cb0f4ce2-eb4f-479e-8e8f-3beb257e632f" providerId="ADAL" clId="{9127EBB1-0E88-440D-AF9F-4A8917A6374E}" dt="2025-12-10T22:01:33.318" v="4907" actId="33524"/>
        <pc:sldMkLst>
          <pc:docMk/>
          <pc:sldMk cId="3170701397" sldId="338"/>
        </pc:sldMkLst>
        <pc:spChg chg="del">
          <ac:chgData name="Danny Young" userId="cb0f4ce2-eb4f-479e-8e8f-3beb257e632f" providerId="ADAL" clId="{9127EBB1-0E88-440D-AF9F-4A8917A6374E}" dt="2025-12-10T21:44:47.862" v="3880" actId="478"/>
          <ac:spMkLst>
            <pc:docMk/>
            <pc:sldMk cId="3170701397" sldId="338"/>
            <ac:spMk id="2" creationId="{F35B1259-1F88-67E2-6152-A219D26B38A1}"/>
          </ac:spMkLst>
        </pc:spChg>
        <pc:spChg chg="del">
          <ac:chgData name="Danny Young" userId="cb0f4ce2-eb4f-479e-8e8f-3beb257e632f" providerId="ADAL" clId="{9127EBB1-0E88-440D-AF9F-4A8917A6374E}" dt="2025-12-10T21:44:47.862" v="3880" actId="478"/>
          <ac:spMkLst>
            <pc:docMk/>
            <pc:sldMk cId="3170701397" sldId="338"/>
            <ac:spMk id="3" creationId="{93B1D4EB-E702-84A2-4404-2124A32D8828}"/>
          </ac:spMkLst>
        </pc:spChg>
        <pc:spChg chg="add mod">
          <ac:chgData name="Danny Young" userId="cb0f4ce2-eb4f-479e-8e8f-3beb257e632f" providerId="ADAL" clId="{9127EBB1-0E88-440D-AF9F-4A8917A6374E}" dt="2025-12-10T21:47:30.359" v="4220" actId="1076"/>
          <ac:spMkLst>
            <pc:docMk/>
            <pc:sldMk cId="3170701397" sldId="338"/>
            <ac:spMk id="6" creationId="{79B0C739-B4BE-830A-B7E0-E91EFD468A64}"/>
          </ac:spMkLst>
        </pc:spChg>
        <pc:spChg chg="add mod">
          <ac:chgData name="Danny Young" userId="cb0f4ce2-eb4f-479e-8e8f-3beb257e632f" providerId="ADAL" clId="{9127EBB1-0E88-440D-AF9F-4A8917A6374E}" dt="2025-12-10T21:47:38.006" v="4237" actId="1076"/>
          <ac:spMkLst>
            <pc:docMk/>
            <pc:sldMk cId="3170701397" sldId="338"/>
            <ac:spMk id="7" creationId="{9EF4C4D1-2F9B-E499-CE25-83CAB90AEEAA}"/>
          </ac:spMkLst>
        </pc:spChg>
        <pc:spChg chg="add mod">
          <ac:chgData name="Danny Young" userId="cb0f4ce2-eb4f-479e-8e8f-3beb257e632f" providerId="ADAL" clId="{9127EBB1-0E88-440D-AF9F-4A8917A6374E}" dt="2025-12-10T21:47:50.915" v="4243" actId="1076"/>
          <ac:spMkLst>
            <pc:docMk/>
            <pc:sldMk cId="3170701397" sldId="338"/>
            <ac:spMk id="9" creationId="{26A8E544-ACCC-2984-723F-21B3889E667D}"/>
          </ac:spMkLst>
        </pc:spChg>
        <pc:spChg chg="add del mod">
          <ac:chgData name="Danny Young" userId="cb0f4ce2-eb4f-479e-8e8f-3beb257e632f" providerId="ADAL" clId="{9127EBB1-0E88-440D-AF9F-4A8917A6374E}" dt="2025-12-10T21:58:43.363" v="4562" actId="478"/>
          <ac:spMkLst>
            <pc:docMk/>
            <pc:sldMk cId="3170701397" sldId="338"/>
            <ac:spMk id="12" creationId="{CE32F16C-3C72-3330-BD34-18ED4336D9CE}"/>
          </ac:spMkLst>
        </pc:spChg>
        <pc:spChg chg="add del mod">
          <ac:chgData name="Danny Young" userId="cb0f4ce2-eb4f-479e-8e8f-3beb257e632f" providerId="ADAL" clId="{9127EBB1-0E88-440D-AF9F-4A8917A6374E}" dt="2025-12-10T21:58:43.363" v="4562" actId="478"/>
          <ac:spMkLst>
            <pc:docMk/>
            <pc:sldMk cId="3170701397" sldId="338"/>
            <ac:spMk id="13" creationId="{48B19D5E-324C-6A2A-09C6-F007129CD5D4}"/>
          </ac:spMkLst>
        </pc:spChg>
        <pc:spChg chg="add del mod">
          <ac:chgData name="Danny Young" userId="cb0f4ce2-eb4f-479e-8e8f-3beb257e632f" providerId="ADAL" clId="{9127EBB1-0E88-440D-AF9F-4A8917A6374E}" dt="2025-12-10T21:58:43.363" v="4562" actId="478"/>
          <ac:spMkLst>
            <pc:docMk/>
            <pc:sldMk cId="3170701397" sldId="338"/>
            <ac:spMk id="16" creationId="{1B00885F-5E47-F5DA-58A7-50BF862BCED3}"/>
          </ac:spMkLst>
        </pc:spChg>
        <pc:spChg chg="add mod">
          <ac:chgData name="Danny Young" userId="cb0f4ce2-eb4f-479e-8e8f-3beb257e632f" providerId="ADAL" clId="{9127EBB1-0E88-440D-AF9F-4A8917A6374E}" dt="2025-12-10T22:00:39.917" v="4708" actId="1035"/>
          <ac:spMkLst>
            <pc:docMk/>
            <pc:sldMk cId="3170701397" sldId="338"/>
            <ac:spMk id="20" creationId="{63814410-AF48-F82B-C0CA-56499F5C1A89}"/>
          </ac:spMkLst>
        </pc:spChg>
        <pc:spChg chg="add mod">
          <ac:chgData name="Danny Young" userId="cb0f4ce2-eb4f-479e-8e8f-3beb257e632f" providerId="ADAL" clId="{9127EBB1-0E88-440D-AF9F-4A8917A6374E}" dt="2025-12-10T22:00:57.288" v="4781" actId="14100"/>
          <ac:spMkLst>
            <pc:docMk/>
            <pc:sldMk cId="3170701397" sldId="338"/>
            <ac:spMk id="21" creationId="{40229956-3955-2B73-D260-BB0B6B15395C}"/>
          </ac:spMkLst>
        </pc:spChg>
        <pc:spChg chg="add mod">
          <ac:chgData name="Danny Young" userId="cb0f4ce2-eb4f-479e-8e8f-3beb257e632f" providerId="ADAL" clId="{9127EBB1-0E88-440D-AF9F-4A8917A6374E}" dt="2025-12-10T22:01:33.318" v="4907" actId="33524"/>
          <ac:spMkLst>
            <pc:docMk/>
            <pc:sldMk cId="3170701397" sldId="338"/>
            <ac:spMk id="22" creationId="{28F2534F-BA5D-39B7-F618-8DF03558DEE2}"/>
          </ac:spMkLst>
        </pc:spChg>
        <pc:graphicFrameChg chg="add mod">
          <ac:chgData name="Danny Young" userId="cb0f4ce2-eb4f-479e-8e8f-3beb257e632f" providerId="ADAL" clId="{9127EBB1-0E88-440D-AF9F-4A8917A6374E}" dt="2025-12-10T21:47:34.198" v="4236" actId="1038"/>
          <ac:graphicFrameMkLst>
            <pc:docMk/>
            <pc:sldMk cId="3170701397" sldId="338"/>
            <ac:graphicFrameMk id="8" creationId="{1885FE5A-DB41-4216-E7FA-3257FB4B63FF}"/>
          </ac:graphicFrameMkLst>
        </pc:graphicFrameChg>
        <pc:picChg chg="add mod">
          <ac:chgData name="Danny Young" userId="cb0f4ce2-eb4f-479e-8e8f-3beb257e632f" providerId="ADAL" clId="{9127EBB1-0E88-440D-AF9F-4A8917A6374E}" dt="2025-12-10T21:44:21.374" v="3794" actId="1076"/>
          <ac:picMkLst>
            <pc:docMk/>
            <pc:sldMk cId="3170701397" sldId="338"/>
            <ac:picMk id="5" creationId="{00382BBD-1F16-663E-DD86-BA18C3893425}"/>
          </ac:picMkLst>
        </pc:picChg>
        <pc:picChg chg="add del mod">
          <ac:chgData name="Danny Young" userId="cb0f4ce2-eb4f-479e-8e8f-3beb257e632f" providerId="ADAL" clId="{9127EBB1-0E88-440D-AF9F-4A8917A6374E}" dt="2025-12-10T21:58:44.874" v="4563" actId="478"/>
          <ac:picMkLst>
            <pc:docMk/>
            <pc:sldMk cId="3170701397" sldId="338"/>
            <ac:picMk id="11" creationId="{50EEA9A9-993F-D44A-0D08-58FAD8D1B8BC}"/>
          </ac:picMkLst>
        </pc:picChg>
        <pc:picChg chg="add del mod">
          <ac:chgData name="Danny Young" userId="cb0f4ce2-eb4f-479e-8e8f-3beb257e632f" providerId="ADAL" clId="{9127EBB1-0E88-440D-AF9F-4A8917A6374E}" dt="2025-12-10T21:58:38.732" v="4561" actId="478"/>
          <ac:picMkLst>
            <pc:docMk/>
            <pc:sldMk cId="3170701397" sldId="338"/>
            <ac:picMk id="15" creationId="{AAB3EB19-1B2B-2CE3-A454-27FC5D2088C5}"/>
          </ac:picMkLst>
        </pc:picChg>
        <pc:picChg chg="add mod">
          <ac:chgData name="Danny Young" userId="cb0f4ce2-eb4f-479e-8e8f-3beb257e632f" providerId="ADAL" clId="{9127EBB1-0E88-440D-AF9F-4A8917A6374E}" dt="2025-12-10T21:59:13.376" v="4567" actId="1076"/>
          <ac:picMkLst>
            <pc:docMk/>
            <pc:sldMk cId="3170701397" sldId="338"/>
            <ac:picMk id="18" creationId="{909C911C-5F0D-C0E9-0EFE-181F09DA3565}"/>
          </ac:picMkLst>
        </pc:picChg>
        <pc:picChg chg="add mod">
          <ac:chgData name="Danny Young" userId="cb0f4ce2-eb4f-479e-8e8f-3beb257e632f" providerId="ADAL" clId="{9127EBB1-0E88-440D-AF9F-4A8917A6374E}" dt="2025-12-10T22:00:31.236" v="4699" actId="1076"/>
          <ac:picMkLst>
            <pc:docMk/>
            <pc:sldMk cId="3170701397" sldId="338"/>
            <ac:picMk id="19" creationId="{3B3C8B94-A88D-3EC2-7D89-48F613B974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B98A84-0B1C-4FD8-87AB-3683FB13AED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179BA4D7-73FE-45F8-9105-719DB1BFAA0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86CBF68-292E-4BB5-8062-7E25D7F0D267}" type="datetimeFigureOut">
              <a:rPr lang="en-CA"/>
              <a:pPr>
                <a:defRPr/>
              </a:pPr>
              <a:t>2025-12-10</a:t>
            </a:fld>
            <a:endParaRPr lang="en-CA"/>
          </a:p>
        </p:txBody>
      </p:sp>
      <p:sp>
        <p:nvSpPr>
          <p:cNvPr id="4" name="Slide Image Placeholder 3">
            <a:extLst>
              <a:ext uri="{FF2B5EF4-FFF2-40B4-BE49-F238E27FC236}">
                <a16:creationId xmlns:a16="http://schemas.microsoft.com/office/drawing/2014/main" id="{5DFABCD1-8A91-4411-AA5F-7CBABAD41D3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A5C4B00A-B15C-48C8-AC5C-56B9B27547B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A76CA3DE-0033-4D55-B299-DA63DEC2601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0812F7A6-F675-4FDD-90BA-4070A3EE802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57C079A-5E59-47B0-BBFF-57F99A7CB526}"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F85FB2E-49C2-DE18-DBB3-D94EE02373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0B392F3-6ECF-EE06-2789-46E4D1CE71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3765EE4D-95B7-5746-4208-DE5E99F80A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61406B-1CF0-41B2-B07D-DE372C6A06C5}" type="slidenum">
              <a:rPr lang="en-CA" altLang="en-US"/>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079A-5E59-47B0-BBFF-57F99A7CB526}" type="slidenum">
              <a:rPr lang="en-CA" altLang="en-US" smtClean="0"/>
              <a:pPr/>
              <a:t>10</a:t>
            </a:fld>
            <a:endParaRPr lang="en-CA" altLang="en-US"/>
          </a:p>
        </p:txBody>
      </p:sp>
    </p:spTree>
    <p:extLst>
      <p:ext uri="{BB962C8B-B14F-4D97-AF65-F5344CB8AC3E}">
        <p14:creationId xmlns:p14="http://schemas.microsoft.com/office/powerpoint/2010/main" val="85816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4992E1B-BAF6-EE5D-2C83-20CA51672E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7278E8E-DE6D-2047-A722-15D36519E9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2772" name="Slide Number Placeholder 3">
            <a:extLst>
              <a:ext uri="{FF2B5EF4-FFF2-40B4-BE49-F238E27FC236}">
                <a16:creationId xmlns:a16="http://schemas.microsoft.com/office/drawing/2014/main" id="{1E31FF19-87F4-0F3A-A7ED-71D6D2FF3A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B50D22-8363-430C-8B26-BCD8EC6F9635}" type="slidenum">
              <a:rPr lang="en-CA" altLang="en-US"/>
              <a:pPr/>
              <a:t>11</a:t>
            </a:fld>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3E19866-5A74-ED64-EF5E-2E856D4550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320AAD5-B02B-AE6A-E268-F7C07F8D9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6868" name="Slide Number Placeholder 3">
            <a:extLst>
              <a:ext uri="{FF2B5EF4-FFF2-40B4-BE49-F238E27FC236}">
                <a16:creationId xmlns:a16="http://schemas.microsoft.com/office/drawing/2014/main" id="{CAE63909-3992-2E06-037E-2C0B204121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89A7D3-5431-408C-9013-8C848E04D9F4}" type="slidenum">
              <a:rPr lang="en-CA" altLang="en-US"/>
              <a:pPr/>
              <a:t>12</a:t>
            </a:fld>
            <a:endParaRPr lang="en-CA"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1B99065-7881-F4CF-F4D0-58232E0914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DE886D1-52F3-064A-83E7-CDCE73878A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8916" name="Slide Number Placeholder 3">
            <a:extLst>
              <a:ext uri="{FF2B5EF4-FFF2-40B4-BE49-F238E27FC236}">
                <a16:creationId xmlns:a16="http://schemas.microsoft.com/office/drawing/2014/main" id="{9CA17C71-F21C-A6B1-C429-06E9C6B5E5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E22EC8-AC95-449A-9864-9239C5C8F0DB}" type="slidenum">
              <a:rPr lang="en-CA" altLang="en-US"/>
              <a:pPr/>
              <a:t>13</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881F0EF-1210-32BC-DE7B-B7E2E628C0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0B5A670-7734-158A-834C-B9DBE3F6DE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0964" name="Slide Number Placeholder 3">
            <a:extLst>
              <a:ext uri="{FF2B5EF4-FFF2-40B4-BE49-F238E27FC236}">
                <a16:creationId xmlns:a16="http://schemas.microsoft.com/office/drawing/2014/main" id="{90B16386-5076-4F81-AF89-94165EC584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AE203A-43BC-4E6F-864A-0488D42013A2}" type="slidenum">
              <a:rPr lang="en-CA" altLang="en-US"/>
              <a:pPr/>
              <a:t>14</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55CCD83-2309-EA41-C821-294512EE5C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99DF290-A262-D34B-809A-0091F8456A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3012" name="Slide Number Placeholder 3">
            <a:extLst>
              <a:ext uri="{FF2B5EF4-FFF2-40B4-BE49-F238E27FC236}">
                <a16:creationId xmlns:a16="http://schemas.microsoft.com/office/drawing/2014/main" id="{CDECC07F-FFE2-CE7A-34CC-F769E08C4B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2DFAF0-1033-4B58-BF11-825DD2C618CA}" type="slidenum">
              <a:rPr lang="en-CA" altLang="en-US"/>
              <a:pPr/>
              <a:t>15</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2D89088-AF40-3F47-2F54-3461D3778A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21CD4B3F-80BA-9D5C-9278-651D78B74B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5060" name="Slide Number Placeholder 3">
            <a:extLst>
              <a:ext uri="{FF2B5EF4-FFF2-40B4-BE49-F238E27FC236}">
                <a16:creationId xmlns:a16="http://schemas.microsoft.com/office/drawing/2014/main" id="{27245282-85E1-A807-36BF-929AF58AEF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3F398-F102-4AF5-BB3B-A1A1D4C02415}" type="slidenum">
              <a:rPr lang="en-CA" altLang="en-US"/>
              <a:pPr/>
              <a:t>17</a:t>
            </a:fld>
            <a:endParaRPr lang="en-CA"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D828F05-FDF0-DA5C-36C3-312ABFDDC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974C9A7-50EC-585F-EB89-CEFF4A76E6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7108" name="Slide Number Placeholder 3">
            <a:extLst>
              <a:ext uri="{FF2B5EF4-FFF2-40B4-BE49-F238E27FC236}">
                <a16:creationId xmlns:a16="http://schemas.microsoft.com/office/drawing/2014/main" id="{E1F822A8-33B3-7DBD-B723-6828B209E1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B342A9-A9B5-4C84-BE4C-6BEE56E09B3B}" type="slidenum">
              <a:rPr lang="en-CA" altLang="en-US"/>
              <a:pPr/>
              <a:t>18</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E0F0EB8-D04F-28E0-E2AD-135D4918D0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260B4F9-F2F1-9CBF-D551-4335C84F4A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9156" name="Slide Number Placeholder 3">
            <a:extLst>
              <a:ext uri="{FF2B5EF4-FFF2-40B4-BE49-F238E27FC236}">
                <a16:creationId xmlns:a16="http://schemas.microsoft.com/office/drawing/2014/main" id="{2535F6F7-E1EB-1971-8C7B-9B6E593F77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9B8C33-DA60-44A6-8488-0B8DDD866223}" type="slidenum">
              <a:rPr lang="en-CA" altLang="en-US"/>
              <a:pPr/>
              <a:t>19</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767C4B2-BEE9-402C-5AC3-34914ADC34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254D7C2-5CAC-A89A-7887-13FD2526C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1204" name="Slide Number Placeholder 3">
            <a:extLst>
              <a:ext uri="{FF2B5EF4-FFF2-40B4-BE49-F238E27FC236}">
                <a16:creationId xmlns:a16="http://schemas.microsoft.com/office/drawing/2014/main" id="{8E037DBA-DCE2-CA37-099E-3893A2CBB1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449535-DD4E-4996-926F-6BC35F72540D}" type="slidenum">
              <a:rPr lang="en-CA" altLang="en-US"/>
              <a:pPr/>
              <a:t>20</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079A-5E59-47B0-BBFF-57F99A7CB526}" type="slidenum">
              <a:rPr lang="en-CA" altLang="en-US" smtClean="0"/>
              <a:pPr/>
              <a:t>2</a:t>
            </a:fld>
            <a:endParaRPr lang="en-CA" altLang="en-US"/>
          </a:p>
        </p:txBody>
      </p:sp>
    </p:spTree>
    <p:extLst>
      <p:ext uri="{BB962C8B-B14F-4D97-AF65-F5344CB8AC3E}">
        <p14:creationId xmlns:p14="http://schemas.microsoft.com/office/powerpoint/2010/main" val="2279145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079A-5E59-47B0-BBFF-57F99A7CB526}" type="slidenum">
              <a:rPr lang="en-CA" altLang="en-US" smtClean="0"/>
              <a:pPr/>
              <a:t>21</a:t>
            </a:fld>
            <a:endParaRPr lang="en-CA" altLang="en-US"/>
          </a:p>
        </p:txBody>
      </p:sp>
    </p:spTree>
    <p:extLst>
      <p:ext uri="{BB962C8B-B14F-4D97-AF65-F5344CB8AC3E}">
        <p14:creationId xmlns:p14="http://schemas.microsoft.com/office/powerpoint/2010/main" val="752110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079A-5E59-47B0-BBFF-57F99A7CB526}" type="slidenum">
              <a:rPr lang="en-CA" altLang="en-US" smtClean="0"/>
              <a:pPr/>
              <a:t>25</a:t>
            </a:fld>
            <a:endParaRPr lang="en-CA" altLang="en-US"/>
          </a:p>
        </p:txBody>
      </p:sp>
    </p:spTree>
    <p:extLst>
      <p:ext uri="{BB962C8B-B14F-4D97-AF65-F5344CB8AC3E}">
        <p14:creationId xmlns:p14="http://schemas.microsoft.com/office/powerpoint/2010/main" val="3373363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079A-5E59-47B0-BBFF-57F99A7CB526}" type="slidenum">
              <a:rPr lang="en-CA" altLang="en-US" smtClean="0"/>
              <a:pPr/>
              <a:t>26</a:t>
            </a:fld>
            <a:endParaRPr lang="en-CA" altLang="en-US"/>
          </a:p>
        </p:txBody>
      </p:sp>
    </p:spTree>
    <p:extLst>
      <p:ext uri="{BB962C8B-B14F-4D97-AF65-F5344CB8AC3E}">
        <p14:creationId xmlns:p14="http://schemas.microsoft.com/office/powerpoint/2010/main" val="188733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079A-5E59-47B0-BBFF-57F99A7CB526}" type="slidenum">
              <a:rPr lang="en-CA" altLang="en-US" smtClean="0"/>
              <a:pPr/>
              <a:t>3</a:t>
            </a:fld>
            <a:endParaRPr lang="en-CA" altLang="en-US"/>
          </a:p>
        </p:txBody>
      </p:sp>
    </p:spTree>
    <p:extLst>
      <p:ext uri="{BB962C8B-B14F-4D97-AF65-F5344CB8AC3E}">
        <p14:creationId xmlns:p14="http://schemas.microsoft.com/office/powerpoint/2010/main" val="2307945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079A-5E59-47B0-BBFF-57F99A7CB526}" type="slidenum">
              <a:rPr lang="en-CA" altLang="en-US" smtClean="0"/>
              <a:pPr/>
              <a:t>4</a:t>
            </a:fld>
            <a:endParaRPr lang="en-CA" altLang="en-US"/>
          </a:p>
        </p:txBody>
      </p:sp>
    </p:spTree>
    <p:extLst>
      <p:ext uri="{BB962C8B-B14F-4D97-AF65-F5344CB8AC3E}">
        <p14:creationId xmlns:p14="http://schemas.microsoft.com/office/powerpoint/2010/main" val="364683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D39CB16-18F0-012D-BD33-33BA33F09A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223FFC2-9B6D-6CF8-90FB-D99AD6E29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5604" name="Slide Number Placeholder 3">
            <a:extLst>
              <a:ext uri="{FF2B5EF4-FFF2-40B4-BE49-F238E27FC236}">
                <a16:creationId xmlns:a16="http://schemas.microsoft.com/office/drawing/2014/main" id="{B8475CEE-3594-6E77-E919-C76FD9B49C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6103E1-12CE-4C67-A5A8-97047080D3E5}" type="slidenum">
              <a:rPr lang="en-CA" altLang="en-US">
                <a:latin typeface="Arial" panose="020B0604020202020204" pitchFamily="34" charset="0"/>
              </a:rPr>
              <a:pPr>
                <a:spcBef>
                  <a:spcPct val="0"/>
                </a:spcBef>
              </a:pPr>
              <a:t>5</a:t>
            </a:fld>
            <a:endParaRPr lang="en-CA" altLang="en-US">
              <a:latin typeface="Arial" panose="020B0604020202020204" pitchFamily="34" charset="0"/>
            </a:endParaRPr>
          </a:p>
        </p:txBody>
      </p:sp>
    </p:spTree>
    <p:extLst>
      <p:ext uri="{BB962C8B-B14F-4D97-AF65-F5344CB8AC3E}">
        <p14:creationId xmlns:p14="http://schemas.microsoft.com/office/powerpoint/2010/main" val="53457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079A-5E59-47B0-BBFF-57F99A7CB526}" type="slidenum">
              <a:rPr lang="en-CA" altLang="en-US" smtClean="0"/>
              <a:pPr/>
              <a:t>6</a:t>
            </a:fld>
            <a:endParaRPr lang="en-CA" altLang="en-US"/>
          </a:p>
        </p:txBody>
      </p:sp>
    </p:spTree>
    <p:extLst>
      <p:ext uri="{BB962C8B-B14F-4D97-AF65-F5344CB8AC3E}">
        <p14:creationId xmlns:p14="http://schemas.microsoft.com/office/powerpoint/2010/main" val="194415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079A-5E59-47B0-BBFF-57F99A7CB526}" type="slidenum">
              <a:rPr lang="en-CA" altLang="en-US" smtClean="0"/>
              <a:pPr/>
              <a:t>7</a:t>
            </a:fld>
            <a:endParaRPr lang="en-CA" altLang="en-US"/>
          </a:p>
        </p:txBody>
      </p:sp>
    </p:spTree>
    <p:extLst>
      <p:ext uri="{BB962C8B-B14F-4D97-AF65-F5344CB8AC3E}">
        <p14:creationId xmlns:p14="http://schemas.microsoft.com/office/powerpoint/2010/main" val="305209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C079A-5E59-47B0-BBFF-57F99A7CB526}" type="slidenum">
              <a:rPr lang="en-CA" altLang="en-US" smtClean="0"/>
              <a:pPr/>
              <a:t>8</a:t>
            </a:fld>
            <a:endParaRPr lang="en-CA" altLang="en-US"/>
          </a:p>
        </p:txBody>
      </p:sp>
    </p:spTree>
    <p:extLst>
      <p:ext uri="{BB962C8B-B14F-4D97-AF65-F5344CB8AC3E}">
        <p14:creationId xmlns:p14="http://schemas.microsoft.com/office/powerpoint/2010/main" val="184779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A97DA52-BE55-27A0-5CB8-DEB8F3F269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FC4ED1E-FF9F-0BF5-2E7E-218669F18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0724" name="Slide Number Placeholder 3">
            <a:extLst>
              <a:ext uri="{FF2B5EF4-FFF2-40B4-BE49-F238E27FC236}">
                <a16:creationId xmlns:a16="http://schemas.microsoft.com/office/drawing/2014/main" id="{E2BCE54B-B458-FEE0-EBE9-8077F9B100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240E61-6A06-4191-8AD0-1DFC12690D56}" type="slidenum">
              <a:rPr lang="en-CA" altLang="en-US">
                <a:latin typeface="Arial" panose="020B0604020202020204" pitchFamily="34" charset="0"/>
              </a:rPr>
              <a:pPr>
                <a:spcBef>
                  <a:spcPct val="0"/>
                </a:spcBef>
              </a:pPr>
              <a:t>9</a:t>
            </a:fld>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A57B05-1180-AD9D-BE76-38BFE5C96E85}"/>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55E54D2E-B079-1ABE-3408-ACF0A8A1D1CC}"/>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1010C31-9ABD-9A6E-9D1F-31B8959037A4}"/>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429DC46-C09E-93C2-758E-0D43C2CD4442}"/>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traight Connector 5">
            <a:extLst>
              <a:ext uri="{FF2B5EF4-FFF2-40B4-BE49-F238E27FC236}">
                <a16:creationId xmlns:a16="http://schemas.microsoft.com/office/drawing/2014/main" id="{58312C2D-E90A-B520-42E8-25228C51B9AF}"/>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7" name="Straight Connector 6">
            <a:extLst>
              <a:ext uri="{FF2B5EF4-FFF2-40B4-BE49-F238E27FC236}">
                <a16:creationId xmlns:a16="http://schemas.microsoft.com/office/drawing/2014/main" id="{56E599D5-E17F-C673-49D9-7BF1DACD8136}"/>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56E5028B-3380-CBF1-416B-1BC6386F00F5}"/>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0DEBAF44-BC14-0D64-8743-1FC0B0E2DBFC}"/>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966DF7FB-5679-B42A-45B8-7728CCBCF071}"/>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9CCED38C-E022-C10A-BEFA-9C1F9FEC2459}"/>
              </a:ext>
            </a:extLst>
          </p:cNvPr>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Rectangle 13">
            <a:extLst>
              <a:ext uri="{FF2B5EF4-FFF2-40B4-BE49-F238E27FC236}">
                <a16:creationId xmlns:a16="http://schemas.microsoft.com/office/drawing/2014/main" id="{29FE3AF6-2A9B-3496-F7B9-EC9B60E647AA}"/>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248C7D2B-97C0-0CDC-35CB-7C2EA5A75257}"/>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4CEE8BC3-E696-BCC3-55D6-840AF1745744}"/>
              </a:ext>
            </a:extLst>
          </p:cNvPr>
          <p:cNvSpPr/>
          <p:nvPr/>
        </p:nvSpPr>
        <p:spPr bwMode="auto">
          <a:xfrm>
            <a:off x="1746250"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BF7779A7-6A5A-F6FC-B852-6233B4CEBC1F}"/>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2EEB6F0C-4FEE-E36E-F7D6-98150E4A7CF9}"/>
              </a:ext>
            </a:extLst>
          </p:cNvPr>
          <p:cNvSpPr/>
          <p:nvPr/>
        </p:nvSpPr>
        <p:spPr bwMode="auto">
          <a:xfrm>
            <a:off x="2217738" y="5788025"/>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5DEE207F-FB48-70CE-51E3-BBB892BB4203}"/>
              </a:ext>
            </a:extLst>
          </p:cNvPr>
          <p:cNvSpPr/>
          <p:nvPr/>
        </p:nvSpPr>
        <p:spPr>
          <a:xfrm>
            <a:off x="2540000" y="4495800"/>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Date Placeholder 27">
            <a:extLst>
              <a:ext uri="{FF2B5EF4-FFF2-40B4-BE49-F238E27FC236}">
                <a16:creationId xmlns:a16="http://schemas.microsoft.com/office/drawing/2014/main" id="{06E54EEE-BBDB-EAFB-89E8-0F686CEE4159}"/>
              </a:ext>
            </a:extLst>
          </p:cNvPr>
          <p:cNvSpPr>
            <a:spLocks noGrp="1"/>
          </p:cNvSpPr>
          <p:nvPr>
            <p:ph type="dt" sz="half" idx="10"/>
          </p:nvPr>
        </p:nvSpPr>
        <p:spPr bwMode="auto">
          <a:xfrm rot="5400000">
            <a:off x="10733088" y="1111250"/>
            <a:ext cx="2286000" cy="508000"/>
          </a:xfrm>
        </p:spPr>
        <p:txBody>
          <a:bodyPr/>
          <a:lstStyle>
            <a:lvl1pPr>
              <a:defRPr/>
            </a:lvl1pPr>
          </a:lstStyle>
          <a:p>
            <a:pPr>
              <a:defRPr/>
            </a:pPr>
            <a:fld id="{346C3B2F-A92F-4A75-8FD1-98BC8BFE40BA}" type="datetimeFigureOut">
              <a:rPr lang="en-CA"/>
              <a:pPr>
                <a:defRPr/>
              </a:pPr>
              <a:t>2025-12-10</a:t>
            </a:fld>
            <a:endParaRPr lang="en-CA"/>
          </a:p>
        </p:txBody>
      </p:sp>
      <p:sp>
        <p:nvSpPr>
          <p:cNvPr id="21" name="Footer Placeholder 16">
            <a:extLst>
              <a:ext uri="{FF2B5EF4-FFF2-40B4-BE49-F238E27FC236}">
                <a16:creationId xmlns:a16="http://schemas.microsoft.com/office/drawing/2014/main" id="{C513272B-7944-9FEB-C534-94D1D5B2F962}"/>
              </a:ext>
            </a:extLst>
          </p:cNvPr>
          <p:cNvSpPr>
            <a:spLocks noGrp="1"/>
          </p:cNvSpPr>
          <p:nvPr>
            <p:ph type="ftr" sz="quarter" idx="11"/>
          </p:nvPr>
        </p:nvSpPr>
        <p:spPr bwMode="auto">
          <a:xfrm rot="5400000">
            <a:off x="10045701" y="4117975"/>
            <a:ext cx="3657600" cy="511175"/>
          </a:xfrm>
        </p:spPr>
        <p:txBody>
          <a:bodyPr/>
          <a:lstStyle>
            <a:lvl1pPr>
              <a:defRPr/>
            </a:lvl1pPr>
          </a:lstStyle>
          <a:p>
            <a:pPr>
              <a:defRPr/>
            </a:pPr>
            <a:endParaRPr lang="en-CA"/>
          </a:p>
        </p:txBody>
      </p:sp>
      <p:sp>
        <p:nvSpPr>
          <p:cNvPr id="22" name="Slide Number Placeholder 28">
            <a:extLst>
              <a:ext uri="{FF2B5EF4-FFF2-40B4-BE49-F238E27FC236}">
                <a16:creationId xmlns:a16="http://schemas.microsoft.com/office/drawing/2014/main" id="{CE120A3F-36BB-05C5-E151-FBB30398E25F}"/>
              </a:ext>
            </a:extLst>
          </p:cNvPr>
          <p:cNvSpPr>
            <a:spLocks noGrp="1"/>
          </p:cNvSpPr>
          <p:nvPr>
            <p:ph type="sldNum" sz="quarter" idx="12"/>
          </p:nvPr>
        </p:nvSpPr>
        <p:spPr bwMode="auto">
          <a:xfrm>
            <a:off x="1766888" y="4929188"/>
            <a:ext cx="812800" cy="517525"/>
          </a:xfrm>
        </p:spPr>
        <p:txBody>
          <a:bodyPr/>
          <a:lstStyle>
            <a:lvl1pPr>
              <a:defRPr/>
            </a:lvl1pPr>
          </a:lstStyle>
          <a:p>
            <a:fld id="{7DD2F09B-BE88-4AFC-B83A-970A19982AEC}" type="slidenum">
              <a:rPr lang="en-CA" altLang="en-US"/>
              <a:pPr/>
              <a:t>‹#›</a:t>
            </a:fld>
            <a:endParaRPr lang="en-CA" altLang="en-US"/>
          </a:p>
        </p:txBody>
      </p:sp>
    </p:spTree>
    <p:extLst>
      <p:ext uri="{BB962C8B-B14F-4D97-AF65-F5344CB8AC3E}">
        <p14:creationId xmlns:p14="http://schemas.microsoft.com/office/powerpoint/2010/main" val="2131386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F1BD0F2-694F-AB53-4A5F-E6D9127067B6}"/>
              </a:ext>
            </a:extLst>
          </p:cNvPr>
          <p:cNvSpPr>
            <a:spLocks noGrp="1"/>
          </p:cNvSpPr>
          <p:nvPr>
            <p:ph type="dt" sz="half" idx="10"/>
          </p:nvPr>
        </p:nvSpPr>
        <p:spPr/>
        <p:txBody>
          <a:bodyPr/>
          <a:lstStyle>
            <a:lvl1pPr>
              <a:defRPr/>
            </a:lvl1pPr>
          </a:lstStyle>
          <a:p>
            <a:pPr>
              <a:defRPr/>
            </a:pPr>
            <a:fld id="{9DFC071E-7F52-4CFE-B008-39C8273F4890}" type="datetimeFigureOut">
              <a:rPr lang="en-CA"/>
              <a:pPr>
                <a:defRPr/>
              </a:pPr>
              <a:t>2025-12-10</a:t>
            </a:fld>
            <a:endParaRPr lang="en-CA"/>
          </a:p>
        </p:txBody>
      </p:sp>
      <p:sp>
        <p:nvSpPr>
          <p:cNvPr id="5" name="Footer Placeholder 2">
            <a:extLst>
              <a:ext uri="{FF2B5EF4-FFF2-40B4-BE49-F238E27FC236}">
                <a16:creationId xmlns:a16="http://schemas.microsoft.com/office/drawing/2014/main" id="{4DB084E6-008D-8CDB-4A7A-4246629708D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D52FD159-F97A-50CE-39C6-E0C454905A9B}"/>
              </a:ext>
            </a:extLst>
          </p:cNvPr>
          <p:cNvSpPr>
            <a:spLocks noGrp="1"/>
          </p:cNvSpPr>
          <p:nvPr>
            <p:ph type="sldNum" sz="quarter" idx="12"/>
          </p:nvPr>
        </p:nvSpPr>
        <p:spPr/>
        <p:txBody>
          <a:bodyPr/>
          <a:lstStyle>
            <a:lvl1pPr>
              <a:defRPr/>
            </a:lvl1pPr>
          </a:lstStyle>
          <a:p>
            <a:fld id="{C7F9F630-2F70-4D21-B6C0-3DCA11B5FB5C}" type="slidenum">
              <a:rPr lang="en-CA" altLang="en-US"/>
              <a:pPr/>
              <a:t>‹#›</a:t>
            </a:fld>
            <a:endParaRPr lang="en-CA" altLang="en-US"/>
          </a:p>
        </p:txBody>
      </p:sp>
    </p:spTree>
    <p:extLst>
      <p:ext uri="{BB962C8B-B14F-4D97-AF65-F5344CB8AC3E}">
        <p14:creationId xmlns:p14="http://schemas.microsoft.com/office/powerpoint/2010/main" val="126507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70A7A89-52F8-EF77-5FD4-FE6CBCD45D41}"/>
              </a:ext>
            </a:extLst>
          </p:cNvPr>
          <p:cNvSpPr>
            <a:spLocks noGrp="1"/>
          </p:cNvSpPr>
          <p:nvPr>
            <p:ph type="dt" sz="half" idx="10"/>
          </p:nvPr>
        </p:nvSpPr>
        <p:spPr/>
        <p:txBody>
          <a:bodyPr/>
          <a:lstStyle>
            <a:lvl1pPr>
              <a:defRPr/>
            </a:lvl1pPr>
          </a:lstStyle>
          <a:p>
            <a:pPr>
              <a:defRPr/>
            </a:pPr>
            <a:fld id="{82383994-113C-4813-8A7B-29963DE214DF}" type="datetimeFigureOut">
              <a:rPr lang="en-CA"/>
              <a:pPr>
                <a:defRPr/>
              </a:pPr>
              <a:t>2025-12-10</a:t>
            </a:fld>
            <a:endParaRPr lang="en-CA"/>
          </a:p>
        </p:txBody>
      </p:sp>
      <p:sp>
        <p:nvSpPr>
          <p:cNvPr id="5" name="Footer Placeholder 2">
            <a:extLst>
              <a:ext uri="{FF2B5EF4-FFF2-40B4-BE49-F238E27FC236}">
                <a16:creationId xmlns:a16="http://schemas.microsoft.com/office/drawing/2014/main" id="{7ACA8D2C-2CB8-3538-26BA-4BA5005E824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DB926E92-3069-71F4-CCBD-99D9D28EF42B}"/>
              </a:ext>
            </a:extLst>
          </p:cNvPr>
          <p:cNvSpPr>
            <a:spLocks noGrp="1"/>
          </p:cNvSpPr>
          <p:nvPr>
            <p:ph type="sldNum" sz="quarter" idx="12"/>
          </p:nvPr>
        </p:nvSpPr>
        <p:spPr/>
        <p:txBody>
          <a:bodyPr/>
          <a:lstStyle>
            <a:lvl1pPr>
              <a:defRPr/>
            </a:lvl1pPr>
          </a:lstStyle>
          <a:p>
            <a:fld id="{5CF5DC10-B55B-4EC3-A48A-A0EAA1666A2E}" type="slidenum">
              <a:rPr lang="en-CA" altLang="en-US"/>
              <a:pPr/>
              <a:t>‹#›</a:t>
            </a:fld>
            <a:endParaRPr lang="en-CA" altLang="en-US"/>
          </a:p>
        </p:txBody>
      </p:sp>
    </p:spTree>
    <p:extLst>
      <p:ext uri="{BB962C8B-B14F-4D97-AF65-F5344CB8AC3E}">
        <p14:creationId xmlns:p14="http://schemas.microsoft.com/office/powerpoint/2010/main" val="222574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EA59649D-773B-820A-0DF7-29F6DEA96466}"/>
              </a:ext>
            </a:extLst>
          </p:cNvPr>
          <p:cNvSpPr>
            <a:spLocks noGrp="1"/>
          </p:cNvSpPr>
          <p:nvPr>
            <p:ph type="dt" sz="half" idx="10"/>
          </p:nvPr>
        </p:nvSpPr>
        <p:spPr/>
        <p:txBody>
          <a:bodyPr rtlCol="0"/>
          <a:lstStyle>
            <a:lvl1pPr>
              <a:defRPr/>
            </a:lvl1pPr>
          </a:lstStyle>
          <a:p>
            <a:pPr>
              <a:defRPr/>
            </a:pPr>
            <a:fld id="{B7EF6A2E-3243-4CE0-BFE1-F5E143F488BF}" type="datetimeFigureOut">
              <a:rPr lang="en-CA"/>
              <a:pPr>
                <a:defRPr/>
              </a:pPr>
              <a:t>2025-12-10</a:t>
            </a:fld>
            <a:endParaRPr lang="en-CA"/>
          </a:p>
        </p:txBody>
      </p:sp>
      <p:sp>
        <p:nvSpPr>
          <p:cNvPr id="4" name="Slide Number Placeholder 8">
            <a:extLst>
              <a:ext uri="{FF2B5EF4-FFF2-40B4-BE49-F238E27FC236}">
                <a16:creationId xmlns:a16="http://schemas.microsoft.com/office/drawing/2014/main" id="{DC8D92E6-9E80-1C76-25A2-68CB22E3C908}"/>
              </a:ext>
            </a:extLst>
          </p:cNvPr>
          <p:cNvSpPr>
            <a:spLocks noGrp="1"/>
          </p:cNvSpPr>
          <p:nvPr>
            <p:ph type="sldNum" sz="quarter" idx="11"/>
          </p:nvPr>
        </p:nvSpPr>
        <p:spPr/>
        <p:txBody>
          <a:bodyPr/>
          <a:lstStyle>
            <a:lvl1pPr>
              <a:defRPr/>
            </a:lvl1pPr>
          </a:lstStyle>
          <a:p>
            <a:fld id="{85637A8F-1660-4637-A1C2-C643921E9A49}" type="slidenum">
              <a:rPr lang="en-CA" altLang="en-US"/>
              <a:pPr/>
              <a:t>‹#›</a:t>
            </a:fld>
            <a:endParaRPr lang="en-CA" altLang="en-US"/>
          </a:p>
        </p:txBody>
      </p:sp>
      <p:sp>
        <p:nvSpPr>
          <p:cNvPr id="5" name="Footer Placeholder 9">
            <a:extLst>
              <a:ext uri="{FF2B5EF4-FFF2-40B4-BE49-F238E27FC236}">
                <a16:creationId xmlns:a16="http://schemas.microsoft.com/office/drawing/2014/main" id="{2E084C67-8DBD-BFF8-53E6-B4C437A437CB}"/>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38697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997454-9CFC-E377-DB17-B369214477D6}"/>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BB258173-FB52-B8BE-2AF4-C18463C7386C}"/>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5598727-C02F-D2CF-DB6D-59614B1AC60F}"/>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DA833E7-F1D1-D3DB-ADD5-150E4C2707B0}"/>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0B6E2D98-ACA8-C6BA-1AF3-AFBEB03C7B7F}"/>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09BE09E2-3A19-F23A-ADFA-291E95F80EE2}"/>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BE9E98C9-FC68-6AE7-7EA9-BF05221504A4}"/>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DEA71CB9-713F-5C7C-E306-46E2363906F7}"/>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F5501558-A6AC-915F-215D-29FCD1CC6B1D}"/>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0B91E992-7BA9-4C63-59AA-5155BBC74390}"/>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E65DE67E-1081-D337-5450-71299EB1A879}"/>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5915B15C-42CA-C24B-7EF2-1B4E160A83A5}"/>
              </a:ext>
            </a:extLst>
          </p:cNvPr>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1A540C37-ABE5-6E63-5C21-971B17106731}"/>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87836F96-8CB6-DF24-78AB-C7990E71B814}"/>
              </a:ext>
            </a:extLst>
          </p:cNvPr>
          <p:cNvSpPr/>
          <p:nvPr/>
        </p:nvSpPr>
        <p:spPr bwMode="auto">
          <a:xfrm>
            <a:off x="2217738" y="5791200"/>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7E9C9824-1B6F-B573-430C-BA79E287EAAE}"/>
              </a:ext>
            </a:extLst>
          </p:cNvPr>
          <p:cNvSpPr/>
          <p:nvPr/>
        </p:nvSpPr>
        <p:spPr bwMode="auto">
          <a:xfrm>
            <a:off x="2506663" y="4479925"/>
            <a:ext cx="48577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FE3BB0E2-F5F8-414F-9691-F5F777296DE4}"/>
              </a:ext>
            </a:extLst>
          </p:cNvPr>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263D837E-7087-7395-77A3-790B5F07DA34}"/>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54A44354-7A9F-4453-8910-3A8E155EAC2D}" type="datetimeFigureOut">
              <a:rPr lang="en-CA"/>
              <a:pPr>
                <a:defRPr/>
              </a:pPr>
              <a:t>2025-12-10</a:t>
            </a:fld>
            <a:endParaRPr lang="en-CA"/>
          </a:p>
        </p:txBody>
      </p:sp>
      <p:sp>
        <p:nvSpPr>
          <p:cNvPr id="21" name="Footer Placeholder 4">
            <a:extLst>
              <a:ext uri="{FF2B5EF4-FFF2-40B4-BE49-F238E27FC236}">
                <a16:creationId xmlns:a16="http://schemas.microsoft.com/office/drawing/2014/main" id="{D470CFFE-66AF-423D-5E76-B1656BE819F4}"/>
              </a:ext>
            </a:extLst>
          </p:cNvPr>
          <p:cNvSpPr>
            <a:spLocks noGrp="1"/>
          </p:cNvSpPr>
          <p:nvPr>
            <p:ph type="ftr" sz="quarter" idx="11"/>
          </p:nvPr>
        </p:nvSpPr>
        <p:spPr bwMode="auto">
          <a:xfrm rot="5400000">
            <a:off x="10045701" y="4114800"/>
            <a:ext cx="3657600" cy="511175"/>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5759898E-98C5-3ED6-B24D-30188294DABA}"/>
              </a:ext>
            </a:extLst>
          </p:cNvPr>
          <p:cNvSpPr>
            <a:spLocks noGrp="1"/>
          </p:cNvSpPr>
          <p:nvPr>
            <p:ph type="sldNum" sz="quarter" idx="12"/>
          </p:nvPr>
        </p:nvSpPr>
        <p:spPr bwMode="auto">
          <a:xfrm>
            <a:off x="1785938" y="4929188"/>
            <a:ext cx="812800" cy="517525"/>
          </a:xfrm>
        </p:spPr>
        <p:txBody>
          <a:bodyPr/>
          <a:lstStyle>
            <a:lvl1pPr>
              <a:defRPr/>
            </a:lvl1pPr>
          </a:lstStyle>
          <a:p>
            <a:fld id="{6A60DD74-A7C7-4DA3-A080-430A25DA307E}" type="slidenum">
              <a:rPr lang="en-CA" altLang="en-US"/>
              <a:pPr/>
              <a:t>‹#›</a:t>
            </a:fld>
            <a:endParaRPr lang="en-CA" altLang="en-US"/>
          </a:p>
        </p:txBody>
      </p:sp>
    </p:spTree>
    <p:extLst>
      <p:ext uri="{BB962C8B-B14F-4D97-AF65-F5344CB8AC3E}">
        <p14:creationId xmlns:p14="http://schemas.microsoft.com/office/powerpoint/2010/main" val="40719214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87B7136B-8501-EDCB-28D9-F45786020D28}"/>
              </a:ext>
            </a:extLst>
          </p:cNvPr>
          <p:cNvSpPr>
            <a:spLocks noGrp="1"/>
          </p:cNvSpPr>
          <p:nvPr>
            <p:ph type="dt" sz="half" idx="10"/>
          </p:nvPr>
        </p:nvSpPr>
        <p:spPr/>
        <p:txBody>
          <a:bodyPr/>
          <a:lstStyle>
            <a:lvl1pPr>
              <a:defRPr/>
            </a:lvl1pPr>
          </a:lstStyle>
          <a:p>
            <a:pPr>
              <a:defRPr/>
            </a:pPr>
            <a:fld id="{0BA90214-B4AE-4144-B5F7-BE63F6BE2BD1}" type="datetimeFigureOut">
              <a:rPr lang="en-CA"/>
              <a:pPr>
                <a:defRPr/>
              </a:pPr>
              <a:t>2025-12-10</a:t>
            </a:fld>
            <a:endParaRPr lang="en-CA"/>
          </a:p>
        </p:txBody>
      </p:sp>
      <p:sp>
        <p:nvSpPr>
          <p:cNvPr id="4" name="Footer Placeholder 2">
            <a:extLst>
              <a:ext uri="{FF2B5EF4-FFF2-40B4-BE49-F238E27FC236}">
                <a16:creationId xmlns:a16="http://schemas.microsoft.com/office/drawing/2014/main" id="{D8C2644E-5DA3-F85C-B40A-3FDDEFF20057}"/>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D87280F9-5B20-2A3E-7472-938B656EAA85}"/>
              </a:ext>
            </a:extLst>
          </p:cNvPr>
          <p:cNvSpPr>
            <a:spLocks noGrp="1"/>
          </p:cNvSpPr>
          <p:nvPr>
            <p:ph type="sldNum" sz="quarter" idx="12"/>
          </p:nvPr>
        </p:nvSpPr>
        <p:spPr/>
        <p:txBody>
          <a:bodyPr/>
          <a:lstStyle>
            <a:lvl1pPr>
              <a:defRPr/>
            </a:lvl1pPr>
          </a:lstStyle>
          <a:p>
            <a:fld id="{76B7A8E9-F77E-45A0-A6BB-2B1556F911FF}" type="slidenum">
              <a:rPr lang="en-CA" altLang="en-US"/>
              <a:pPr/>
              <a:t>‹#›</a:t>
            </a:fld>
            <a:endParaRPr lang="en-CA" altLang="en-US"/>
          </a:p>
        </p:txBody>
      </p:sp>
    </p:spTree>
    <p:extLst>
      <p:ext uri="{BB962C8B-B14F-4D97-AF65-F5344CB8AC3E}">
        <p14:creationId xmlns:p14="http://schemas.microsoft.com/office/powerpoint/2010/main" val="251672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163EDF6D-4BC1-437C-753D-CE24291C0F69}"/>
              </a:ext>
            </a:extLst>
          </p:cNvPr>
          <p:cNvSpPr>
            <a:spLocks noGrp="1"/>
          </p:cNvSpPr>
          <p:nvPr>
            <p:ph type="dt" sz="half" idx="10"/>
          </p:nvPr>
        </p:nvSpPr>
        <p:spPr/>
        <p:txBody>
          <a:bodyPr/>
          <a:lstStyle>
            <a:lvl1pPr>
              <a:defRPr/>
            </a:lvl1pPr>
          </a:lstStyle>
          <a:p>
            <a:pPr>
              <a:defRPr/>
            </a:pPr>
            <a:fld id="{416FFA8E-2F20-45B5-88B0-CC5E61A3A2E4}" type="datetimeFigureOut">
              <a:rPr lang="en-CA"/>
              <a:pPr>
                <a:defRPr/>
              </a:pPr>
              <a:t>2025-12-10</a:t>
            </a:fld>
            <a:endParaRPr lang="en-CA"/>
          </a:p>
        </p:txBody>
      </p:sp>
      <p:sp>
        <p:nvSpPr>
          <p:cNvPr id="4" name="Footer Placeholder 2">
            <a:extLst>
              <a:ext uri="{FF2B5EF4-FFF2-40B4-BE49-F238E27FC236}">
                <a16:creationId xmlns:a16="http://schemas.microsoft.com/office/drawing/2014/main" id="{4FA2D6F1-3C95-9405-98E5-DEAD1B4E9324}"/>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7B7FF985-2D9A-CDB0-E2E1-1C9961A3C7EF}"/>
              </a:ext>
            </a:extLst>
          </p:cNvPr>
          <p:cNvSpPr>
            <a:spLocks noGrp="1"/>
          </p:cNvSpPr>
          <p:nvPr>
            <p:ph type="sldNum" sz="quarter" idx="12"/>
          </p:nvPr>
        </p:nvSpPr>
        <p:spPr/>
        <p:txBody>
          <a:bodyPr/>
          <a:lstStyle>
            <a:lvl1pPr>
              <a:defRPr/>
            </a:lvl1pPr>
          </a:lstStyle>
          <a:p>
            <a:fld id="{478E71FE-EC7E-4E11-AD11-C1B21C9A74DA}" type="slidenum">
              <a:rPr lang="en-CA" altLang="en-US"/>
              <a:pPr/>
              <a:t>‹#›</a:t>
            </a:fld>
            <a:endParaRPr lang="en-CA" altLang="en-US"/>
          </a:p>
        </p:txBody>
      </p:sp>
    </p:spTree>
    <p:extLst>
      <p:ext uri="{BB962C8B-B14F-4D97-AF65-F5344CB8AC3E}">
        <p14:creationId xmlns:p14="http://schemas.microsoft.com/office/powerpoint/2010/main" val="40906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70494839-E9A5-4E16-464E-A2E62719568F}"/>
              </a:ext>
            </a:extLst>
          </p:cNvPr>
          <p:cNvSpPr>
            <a:spLocks noGrp="1"/>
          </p:cNvSpPr>
          <p:nvPr>
            <p:ph type="dt" sz="half" idx="10"/>
          </p:nvPr>
        </p:nvSpPr>
        <p:spPr/>
        <p:txBody>
          <a:bodyPr rtlCol="0"/>
          <a:lstStyle>
            <a:lvl1pPr>
              <a:defRPr/>
            </a:lvl1pPr>
          </a:lstStyle>
          <a:p>
            <a:pPr>
              <a:defRPr/>
            </a:pPr>
            <a:fld id="{93687BC5-D880-4AF9-8353-C6798A14A760}" type="datetimeFigureOut">
              <a:rPr lang="en-CA"/>
              <a:pPr>
                <a:defRPr/>
              </a:pPr>
              <a:t>2025-12-10</a:t>
            </a:fld>
            <a:endParaRPr lang="en-CA"/>
          </a:p>
        </p:txBody>
      </p:sp>
      <p:sp>
        <p:nvSpPr>
          <p:cNvPr id="4" name="Slide Number Placeholder 6">
            <a:extLst>
              <a:ext uri="{FF2B5EF4-FFF2-40B4-BE49-F238E27FC236}">
                <a16:creationId xmlns:a16="http://schemas.microsoft.com/office/drawing/2014/main" id="{49B60928-F23E-34DB-3D84-D401029D07C7}"/>
              </a:ext>
            </a:extLst>
          </p:cNvPr>
          <p:cNvSpPr>
            <a:spLocks noGrp="1"/>
          </p:cNvSpPr>
          <p:nvPr>
            <p:ph type="sldNum" sz="quarter" idx="11"/>
          </p:nvPr>
        </p:nvSpPr>
        <p:spPr/>
        <p:txBody>
          <a:bodyPr/>
          <a:lstStyle>
            <a:lvl1pPr>
              <a:defRPr/>
            </a:lvl1pPr>
          </a:lstStyle>
          <a:p>
            <a:fld id="{EBAE230E-9D53-4C00-A61B-753D9B1A0C20}" type="slidenum">
              <a:rPr lang="en-CA" altLang="en-US"/>
              <a:pPr/>
              <a:t>‹#›</a:t>
            </a:fld>
            <a:endParaRPr lang="en-CA" altLang="en-US"/>
          </a:p>
        </p:txBody>
      </p:sp>
      <p:sp>
        <p:nvSpPr>
          <p:cNvPr id="5" name="Footer Placeholder 7">
            <a:extLst>
              <a:ext uri="{FF2B5EF4-FFF2-40B4-BE49-F238E27FC236}">
                <a16:creationId xmlns:a16="http://schemas.microsoft.com/office/drawing/2014/main" id="{140DB531-D252-CD2B-9E5B-0A050DB159E2}"/>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884307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625703D8-1466-3341-4096-87BDCCD136D4}"/>
              </a:ext>
            </a:extLst>
          </p:cNvPr>
          <p:cNvSpPr>
            <a:spLocks noGrp="1"/>
          </p:cNvSpPr>
          <p:nvPr>
            <p:ph type="dt" sz="half" idx="10"/>
          </p:nvPr>
        </p:nvSpPr>
        <p:spPr/>
        <p:txBody>
          <a:bodyPr/>
          <a:lstStyle>
            <a:lvl1pPr>
              <a:defRPr/>
            </a:lvl1pPr>
          </a:lstStyle>
          <a:p>
            <a:pPr>
              <a:defRPr/>
            </a:pPr>
            <a:fld id="{9E6E70D8-FBE2-4F9C-83A3-3E0F8938C27A}" type="datetimeFigureOut">
              <a:rPr lang="en-CA"/>
              <a:pPr>
                <a:defRPr/>
              </a:pPr>
              <a:t>2025-12-10</a:t>
            </a:fld>
            <a:endParaRPr lang="en-CA"/>
          </a:p>
        </p:txBody>
      </p:sp>
      <p:sp>
        <p:nvSpPr>
          <p:cNvPr id="3" name="Footer Placeholder 2">
            <a:extLst>
              <a:ext uri="{FF2B5EF4-FFF2-40B4-BE49-F238E27FC236}">
                <a16:creationId xmlns:a16="http://schemas.microsoft.com/office/drawing/2014/main" id="{76ADADCA-FB3F-7488-5D2B-76E8A8AB49A6}"/>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15182045-CA84-AF2A-A5D1-4DDCC790632F}"/>
              </a:ext>
            </a:extLst>
          </p:cNvPr>
          <p:cNvSpPr>
            <a:spLocks noGrp="1"/>
          </p:cNvSpPr>
          <p:nvPr>
            <p:ph type="sldNum" sz="quarter" idx="12"/>
          </p:nvPr>
        </p:nvSpPr>
        <p:spPr/>
        <p:txBody>
          <a:bodyPr/>
          <a:lstStyle>
            <a:lvl1pPr>
              <a:defRPr/>
            </a:lvl1pPr>
          </a:lstStyle>
          <a:p>
            <a:fld id="{B73DF0EE-6CAB-404C-A5A4-A5F23E18517C}" type="slidenum">
              <a:rPr lang="en-CA" altLang="en-US"/>
              <a:pPr/>
              <a:t>‹#›</a:t>
            </a:fld>
            <a:endParaRPr lang="en-CA" altLang="en-US"/>
          </a:p>
        </p:txBody>
      </p:sp>
    </p:spTree>
    <p:extLst>
      <p:ext uri="{BB962C8B-B14F-4D97-AF65-F5344CB8AC3E}">
        <p14:creationId xmlns:p14="http://schemas.microsoft.com/office/powerpoint/2010/main" val="203656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5D00DE40-5B05-6EE8-907B-B05744152C53}"/>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5" name="Straight Connector 4">
            <a:extLst>
              <a:ext uri="{FF2B5EF4-FFF2-40B4-BE49-F238E27FC236}">
                <a16:creationId xmlns:a16="http://schemas.microsoft.com/office/drawing/2014/main" id="{CB37692B-C710-8956-C4BD-BD745443428D}"/>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16">
            <a:extLst>
              <a:ext uri="{FF2B5EF4-FFF2-40B4-BE49-F238E27FC236}">
                <a16:creationId xmlns:a16="http://schemas.microsoft.com/office/drawing/2014/main" id="{7CD10930-9F86-9141-EAB7-7C18FCF62069}"/>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traight Connector 17">
            <a:extLst>
              <a:ext uri="{FF2B5EF4-FFF2-40B4-BE49-F238E27FC236}">
                <a16:creationId xmlns:a16="http://schemas.microsoft.com/office/drawing/2014/main" id="{B3F588E0-4EDA-7FD2-F198-FA34E8A7C2B1}"/>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9B921C63-81E1-0E9B-A7EE-70D22527ED60}"/>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9">
            <a:extLst>
              <a:ext uri="{FF2B5EF4-FFF2-40B4-BE49-F238E27FC236}">
                <a16:creationId xmlns:a16="http://schemas.microsoft.com/office/drawing/2014/main" id="{B2A7DC94-C971-AD45-1150-DCC3F825BEBD}"/>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a:extLst>
              <a:ext uri="{FF2B5EF4-FFF2-40B4-BE49-F238E27FC236}">
                <a16:creationId xmlns:a16="http://schemas.microsoft.com/office/drawing/2014/main" id="{1EAD544E-C6FB-49D7-B415-95E1801D9102}"/>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0">
            <a:extLst>
              <a:ext uri="{FF2B5EF4-FFF2-40B4-BE49-F238E27FC236}">
                <a16:creationId xmlns:a16="http://schemas.microsoft.com/office/drawing/2014/main" id="{D58BE683-D74A-CF65-529D-4B535B07CAF5}"/>
              </a:ext>
            </a:extLst>
          </p:cNvPr>
          <p:cNvSpPr>
            <a:spLocks noGrp="1"/>
          </p:cNvSpPr>
          <p:nvPr>
            <p:ph type="dt" sz="half" idx="10"/>
          </p:nvPr>
        </p:nvSpPr>
        <p:spPr/>
        <p:txBody>
          <a:bodyPr rtlCol="0"/>
          <a:lstStyle>
            <a:lvl1pPr>
              <a:defRPr/>
            </a:lvl1pPr>
          </a:lstStyle>
          <a:p>
            <a:pPr>
              <a:defRPr/>
            </a:pPr>
            <a:fld id="{F02C8D3D-0D48-4FEC-B5DD-0D140E67DBF2}" type="datetimeFigureOut">
              <a:rPr lang="en-CA"/>
              <a:pPr>
                <a:defRPr/>
              </a:pPr>
              <a:t>2025-12-10</a:t>
            </a:fld>
            <a:endParaRPr lang="en-CA"/>
          </a:p>
        </p:txBody>
      </p:sp>
      <p:sp>
        <p:nvSpPr>
          <p:cNvPr id="12" name="Slide Number Placeholder 21">
            <a:extLst>
              <a:ext uri="{FF2B5EF4-FFF2-40B4-BE49-F238E27FC236}">
                <a16:creationId xmlns:a16="http://schemas.microsoft.com/office/drawing/2014/main" id="{18BDC5A7-2A40-5000-6F0F-497370EECABD}"/>
              </a:ext>
            </a:extLst>
          </p:cNvPr>
          <p:cNvSpPr>
            <a:spLocks noGrp="1"/>
          </p:cNvSpPr>
          <p:nvPr>
            <p:ph type="sldNum" sz="quarter" idx="11"/>
          </p:nvPr>
        </p:nvSpPr>
        <p:spPr/>
        <p:txBody>
          <a:bodyPr/>
          <a:lstStyle>
            <a:lvl1pPr>
              <a:defRPr/>
            </a:lvl1pPr>
          </a:lstStyle>
          <a:p>
            <a:fld id="{FE7E281F-B3E7-4F6C-BE13-004EA899D520}" type="slidenum">
              <a:rPr lang="en-CA" altLang="en-US"/>
              <a:pPr/>
              <a:t>‹#›</a:t>
            </a:fld>
            <a:endParaRPr lang="en-CA" altLang="en-US"/>
          </a:p>
        </p:txBody>
      </p:sp>
      <p:sp>
        <p:nvSpPr>
          <p:cNvPr id="13" name="Footer Placeholder 22">
            <a:extLst>
              <a:ext uri="{FF2B5EF4-FFF2-40B4-BE49-F238E27FC236}">
                <a16:creationId xmlns:a16="http://schemas.microsoft.com/office/drawing/2014/main" id="{8019976D-7B5D-EB23-6E30-726D592FA414}"/>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4633340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31AA67B5-640E-B70D-C17B-B54119E531A4}"/>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11DE5D4F-3709-E1C0-DF2D-6956501FD7B0}"/>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D5D71E51-C6F0-C2F8-3D05-AEE90562035D}"/>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F53B324D-0A55-2CB9-9033-056C1F85DE02}"/>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5B2C4A13-C378-999C-EF2B-446B00AD8B21}"/>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A3D329BF-61DE-6A6F-4C55-E0A015F4F740}"/>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FC425B1D-A368-80AB-EE9E-297964684614}"/>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DC94CB38-DE47-2669-8B19-64D07D2F0BA1}"/>
              </a:ext>
            </a:extLst>
          </p:cNvPr>
          <p:cNvSpPr>
            <a:spLocks noGrp="1"/>
          </p:cNvSpPr>
          <p:nvPr>
            <p:ph type="dt" sz="half" idx="10"/>
          </p:nvPr>
        </p:nvSpPr>
        <p:spPr/>
        <p:txBody>
          <a:bodyPr rtlCol="0"/>
          <a:lstStyle>
            <a:lvl1pPr>
              <a:defRPr/>
            </a:lvl1pPr>
          </a:lstStyle>
          <a:p>
            <a:pPr>
              <a:defRPr/>
            </a:pPr>
            <a:fld id="{BFB839CA-F4AA-4E68-B6D2-D6002025DEFB}" type="datetimeFigureOut">
              <a:rPr lang="en-CA"/>
              <a:pPr>
                <a:defRPr/>
              </a:pPr>
              <a:t>2025-12-10</a:t>
            </a:fld>
            <a:endParaRPr lang="en-CA"/>
          </a:p>
        </p:txBody>
      </p:sp>
      <p:sp>
        <p:nvSpPr>
          <p:cNvPr id="13" name="Slide Number Placeholder 17">
            <a:extLst>
              <a:ext uri="{FF2B5EF4-FFF2-40B4-BE49-F238E27FC236}">
                <a16:creationId xmlns:a16="http://schemas.microsoft.com/office/drawing/2014/main" id="{E46892D1-F6E7-1301-85B6-D7BA7BAA387B}"/>
              </a:ext>
            </a:extLst>
          </p:cNvPr>
          <p:cNvSpPr>
            <a:spLocks noGrp="1"/>
          </p:cNvSpPr>
          <p:nvPr>
            <p:ph type="sldNum" sz="quarter" idx="11"/>
          </p:nvPr>
        </p:nvSpPr>
        <p:spPr/>
        <p:txBody>
          <a:bodyPr/>
          <a:lstStyle>
            <a:lvl1pPr>
              <a:defRPr/>
            </a:lvl1pPr>
          </a:lstStyle>
          <a:p>
            <a:fld id="{CE39EB7A-2B9B-4A85-BC17-7AF4E4628524}" type="slidenum">
              <a:rPr lang="en-CA" altLang="en-US"/>
              <a:pPr/>
              <a:t>‹#›</a:t>
            </a:fld>
            <a:endParaRPr lang="en-CA" altLang="en-US"/>
          </a:p>
        </p:txBody>
      </p:sp>
      <p:sp>
        <p:nvSpPr>
          <p:cNvPr id="14" name="Footer Placeholder 20">
            <a:extLst>
              <a:ext uri="{FF2B5EF4-FFF2-40B4-BE49-F238E27FC236}">
                <a16:creationId xmlns:a16="http://schemas.microsoft.com/office/drawing/2014/main" id="{689BB786-E7CA-CAC7-6E3E-C6493946C9F1}"/>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408661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C5B4DF24-6402-4A5B-8A5B-1B0A154E2B4C}"/>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586F8BC9-088F-4EC9-A813-5C381159F53B}"/>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906722A0-2B26-3471-ACE9-ACE4C2FAE59E}"/>
              </a:ext>
            </a:extLst>
          </p:cNvPr>
          <p:cNvSpPr>
            <a:spLocks noGrp="1"/>
          </p:cNvSpPr>
          <p:nvPr>
            <p:ph type="body" idx="1"/>
          </p:nvPr>
        </p:nvSpPr>
        <p:spPr bwMode="auto">
          <a:xfrm>
            <a:off x="609600" y="1600200"/>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9FEB95AE-6570-41DD-A427-77BCCFFDF805}"/>
              </a:ext>
            </a:extLst>
          </p:cNvPr>
          <p:cNvSpPr>
            <a:spLocks noGrp="1"/>
          </p:cNvSpPr>
          <p:nvPr>
            <p:ph type="dt" sz="half" idx="2"/>
          </p:nvPr>
        </p:nvSpPr>
        <p:spPr>
          <a:xfrm rot="5400000">
            <a:off x="10453688" y="1017588"/>
            <a:ext cx="2011362" cy="512762"/>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F5BDA1C8-1F95-41E1-B0E7-606435D2CDD5}" type="datetimeFigureOut">
              <a:rPr lang="en-CA"/>
              <a:pPr>
                <a:defRPr/>
              </a:pPr>
              <a:t>2025-12-10</a:t>
            </a:fld>
            <a:endParaRPr lang="en-CA"/>
          </a:p>
        </p:txBody>
      </p:sp>
      <p:sp>
        <p:nvSpPr>
          <p:cNvPr id="3" name="Footer Placeholder 2">
            <a:extLst>
              <a:ext uri="{FF2B5EF4-FFF2-40B4-BE49-F238E27FC236}">
                <a16:creationId xmlns:a16="http://schemas.microsoft.com/office/drawing/2014/main" id="{2C7A24BF-D131-47AA-8CB7-D12F6FFA898A}"/>
              </a:ext>
            </a:extLst>
          </p:cNvPr>
          <p:cNvSpPr>
            <a:spLocks noGrp="1"/>
          </p:cNvSpPr>
          <p:nvPr>
            <p:ph type="ftr" sz="quarter" idx="3"/>
          </p:nvPr>
        </p:nvSpPr>
        <p:spPr>
          <a:xfrm rot="5400000">
            <a:off x="9852819" y="3675857"/>
            <a:ext cx="3200400" cy="487362"/>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4EAD7B1B-DEC6-4E8A-96D2-CB931BFF592B}"/>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8162AB6A-268F-033A-6594-0F0C9B3AF297}"/>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5DA5389A-CDCF-47F0-B6BA-6C1C73FD36B9}"/>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CCFEDEB6-5B3A-D3E9-1DE3-A1013B256177}"/>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CE4CCE80-5473-4BD5-A341-E7C8ADE21A4A}"/>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9C7F70AA-9D78-478F-861B-E39DFD4662D9}"/>
              </a:ext>
            </a:extLst>
          </p:cNvPr>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CD6B6432-08FB-4ADD-8602-919BD1A8F9E1}"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1" r:id="rId4"/>
    <p:sldLayoutId id="2147484002" r:id="rId5"/>
    <p:sldLayoutId id="2147484009" r:id="rId6"/>
    <p:sldLayoutId id="2147484003" r:id="rId7"/>
    <p:sldLayoutId id="2147484010" r:id="rId8"/>
    <p:sldLayoutId id="2147484011" r:id="rId9"/>
    <p:sldLayoutId id="2147484004" r:id="rId10"/>
    <p:sldLayoutId id="2147484005"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65.wmf"/><Relationship Id="rId18" Type="http://schemas.openxmlformats.org/officeDocument/2006/relationships/oleObject" Target="../embeddings/oleObject73.bin"/><Relationship Id="rId3" Type="http://schemas.openxmlformats.org/officeDocument/2006/relationships/notesSlide" Target="../notesSlides/notesSlide10.xml"/><Relationship Id="rId7" Type="http://schemas.openxmlformats.org/officeDocument/2006/relationships/image" Target="../media/image62.wmf"/><Relationship Id="rId12" Type="http://schemas.openxmlformats.org/officeDocument/2006/relationships/oleObject" Target="../embeddings/oleObject70.bin"/><Relationship Id="rId17" Type="http://schemas.openxmlformats.org/officeDocument/2006/relationships/image" Target="../media/image67.wmf"/><Relationship Id="rId2" Type="http://schemas.openxmlformats.org/officeDocument/2006/relationships/slideLayout" Target="../slideLayouts/slideLayout2.xml"/><Relationship Id="rId16" Type="http://schemas.openxmlformats.org/officeDocument/2006/relationships/oleObject" Target="../embeddings/oleObject72.bin"/><Relationship Id="rId1" Type="http://schemas.openxmlformats.org/officeDocument/2006/relationships/tags" Target="../tags/tag11.xml"/><Relationship Id="rId6" Type="http://schemas.openxmlformats.org/officeDocument/2006/relationships/oleObject" Target="../embeddings/oleObject67.bin"/><Relationship Id="rId11" Type="http://schemas.openxmlformats.org/officeDocument/2006/relationships/image" Target="../media/image64.wmf"/><Relationship Id="rId5" Type="http://schemas.openxmlformats.org/officeDocument/2006/relationships/image" Target="../media/image61.wmf"/><Relationship Id="rId15" Type="http://schemas.openxmlformats.org/officeDocument/2006/relationships/image" Target="../media/image66.wmf"/><Relationship Id="rId10" Type="http://schemas.openxmlformats.org/officeDocument/2006/relationships/oleObject" Target="../embeddings/oleObject69.bin"/><Relationship Id="rId19" Type="http://schemas.openxmlformats.org/officeDocument/2006/relationships/image" Target="../media/image68.wmf"/><Relationship Id="rId4" Type="http://schemas.openxmlformats.org/officeDocument/2006/relationships/oleObject" Target="../embeddings/oleObject66.bin"/><Relationship Id="rId9" Type="http://schemas.openxmlformats.org/officeDocument/2006/relationships/image" Target="../media/image63.wmf"/><Relationship Id="rId14" Type="http://schemas.openxmlformats.org/officeDocument/2006/relationships/oleObject" Target="../embeddings/oleObject7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73.wmf"/><Relationship Id="rId3" Type="http://schemas.openxmlformats.org/officeDocument/2006/relationships/notesSlide" Target="../notesSlides/notesSlide11.xml"/><Relationship Id="rId7" Type="http://schemas.openxmlformats.org/officeDocument/2006/relationships/image" Target="../media/image70.wmf"/><Relationship Id="rId12"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oleObject" Target="../embeddings/oleObject75.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7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78.wmf"/><Relationship Id="rId18" Type="http://schemas.openxmlformats.org/officeDocument/2006/relationships/oleObject" Target="../embeddings/oleObject86.bin"/><Relationship Id="rId26" Type="http://schemas.openxmlformats.org/officeDocument/2006/relationships/oleObject" Target="../embeddings/oleObject90.bin"/><Relationship Id="rId3" Type="http://schemas.openxmlformats.org/officeDocument/2006/relationships/notesSlide" Target="../notesSlides/notesSlide12.xml"/><Relationship Id="rId21" Type="http://schemas.openxmlformats.org/officeDocument/2006/relationships/image" Target="../media/image82.wmf"/><Relationship Id="rId7" Type="http://schemas.openxmlformats.org/officeDocument/2006/relationships/image" Target="../media/image75.wmf"/><Relationship Id="rId12" Type="http://schemas.openxmlformats.org/officeDocument/2006/relationships/oleObject" Target="../embeddings/oleObject83.bin"/><Relationship Id="rId17" Type="http://schemas.openxmlformats.org/officeDocument/2006/relationships/image" Target="../media/image80.wmf"/><Relationship Id="rId25" Type="http://schemas.openxmlformats.org/officeDocument/2006/relationships/image" Target="../media/image84.wmf"/><Relationship Id="rId2" Type="http://schemas.openxmlformats.org/officeDocument/2006/relationships/slideLayout" Target="../slideLayouts/slideLayout2.xml"/><Relationship Id="rId16" Type="http://schemas.openxmlformats.org/officeDocument/2006/relationships/oleObject" Target="../embeddings/oleObject85.bin"/><Relationship Id="rId20" Type="http://schemas.openxmlformats.org/officeDocument/2006/relationships/oleObject" Target="../embeddings/oleObject87.bin"/><Relationship Id="rId1" Type="http://schemas.openxmlformats.org/officeDocument/2006/relationships/tags" Target="../tags/tag13.xml"/><Relationship Id="rId6" Type="http://schemas.openxmlformats.org/officeDocument/2006/relationships/oleObject" Target="../embeddings/oleObject80.bin"/><Relationship Id="rId11" Type="http://schemas.openxmlformats.org/officeDocument/2006/relationships/image" Target="../media/image77.wmf"/><Relationship Id="rId24" Type="http://schemas.openxmlformats.org/officeDocument/2006/relationships/oleObject" Target="../embeddings/oleObject89.bin"/><Relationship Id="rId5" Type="http://schemas.openxmlformats.org/officeDocument/2006/relationships/image" Target="../media/image74.wmf"/><Relationship Id="rId15" Type="http://schemas.openxmlformats.org/officeDocument/2006/relationships/image" Target="../media/image79.wmf"/><Relationship Id="rId23" Type="http://schemas.openxmlformats.org/officeDocument/2006/relationships/image" Target="../media/image83.wmf"/><Relationship Id="rId28" Type="http://schemas.openxmlformats.org/officeDocument/2006/relationships/oleObject" Target="../embeddings/oleObject91.bin"/><Relationship Id="rId10" Type="http://schemas.openxmlformats.org/officeDocument/2006/relationships/oleObject" Target="../embeddings/oleObject82.bin"/><Relationship Id="rId19" Type="http://schemas.openxmlformats.org/officeDocument/2006/relationships/image" Target="../media/image81.wmf"/><Relationship Id="rId4" Type="http://schemas.openxmlformats.org/officeDocument/2006/relationships/oleObject" Target="../embeddings/oleObject79.bin"/><Relationship Id="rId9" Type="http://schemas.openxmlformats.org/officeDocument/2006/relationships/image" Target="../media/image76.wmf"/><Relationship Id="rId14" Type="http://schemas.openxmlformats.org/officeDocument/2006/relationships/oleObject" Target="../embeddings/oleObject84.bin"/><Relationship Id="rId22" Type="http://schemas.openxmlformats.org/officeDocument/2006/relationships/oleObject" Target="../embeddings/oleObject88.bin"/><Relationship Id="rId27" Type="http://schemas.openxmlformats.org/officeDocument/2006/relationships/image" Target="../media/image8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notesSlide" Target="../notesSlides/notesSlide13.xml"/><Relationship Id="rId7"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88.png"/><Relationship Id="rId11" Type="http://schemas.openxmlformats.org/officeDocument/2006/relationships/image" Target="../media/image91.wmf"/><Relationship Id="rId5" Type="http://schemas.openxmlformats.org/officeDocument/2006/relationships/image" Target="../media/image87.png"/><Relationship Id="rId10" Type="http://schemas.openxmlformats.org/officeDocument/2006/relationships/oleObject" Target="../embeddings/oleObject93.bin"/><Relationship Id="rId4" Type="http://schemas.openxmlformats.org/officeDocument/2006/relationships/image" Target="../media/image86.png"/><Relationship Id="rId9" Type="http://schemas.openxmlformats.org/officeDocument/2006/relationships/image" Target="../media/image90.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13" Type="http://schemas.openxmlformats.org/officeDocument/2006/relationships/image" Target="../media/image96.wmf"/><Relationship Id="rId18" Type="http://schemas.openxmlformats.org/officeDocument/2006/relationships/oleObject" Target="../embeddings/oleObject101.bin"/><Relationship Id="rId26" Type="http://schemas.openxmlformats.org/officeDocument/2006/relationships/oleObject" Target="../embeddings/oleObject105.bin"/><Relationship Id="rId3" Type="http://schemas.openxmlformats.org/officeDocument/2006/relationships/notesSlide" Target="../notesSlides/notesSlide15.xml"/><Relationship Id="rId21" Type="http://schemas.openxmlformats.org/officeDocument/2006/relationships/image" Target="../media/image100.wmf"/><Relationship Id="rId34" Type="http://schemas.openxmlformats.org/officeDocument/2006/relationships/oleObject" Target="../embeddings/oleObject108.bin"/><Relationship Id="rId7" Type="http://schemas.openxmlformats.org/officeDocument/2006/relationships/image" Target="../media/image93.wmf"/><Relationship Id="rId12" Type="http://schemas.openxmlformats.org/officeDocument/2006/relationships/oleObject" Target="../embeddings/oleObject98.bin"/><Relationship Id="rId17" Type="http://schemas.openxmlformats.org/officeDocument/2006/relationships/image" Target="../media/image98.wmf"/><Relationship Id="rId25" Type="http://schemas.openxmlformats.org/officeDocument/2006/relationships/image" Target="../media/image102.wmf"/><Relationship Id="rId33" Type="http://schemas.openxmlformats.org/officeDocument/2006/relationships/image" Target="../media/image107.png"/><Relationship Id="rId2" Type="http://schemas.openxmlformats.org/officeDocument/2006/relationships/slideLayout" Target="../slideLayouts/slideLayout2.xml"/><Relationship Id="rId16" Type="http://schemas.openxmlformats.org/officeDocument/2006/relationships/oleObject" Target="../embeddings/oleObject100.bin"/><Relationship Id="rId20" Type="http://schemas.openxmlformats.org/officeDocument/2006/relationships/oleObject" Target="../embeddings/oleObject102.bin"/><Relationship Id="rId29" Type="http://schemas.openxmlformats.org/officeDocument/2006/relationships/image" Target="../media/image104.wmf"/><Relationship Id="rId1" Type="http://schemas.openxmlformats.org/officeDocument/2006/relationships/tags" Target="../tags/tag16.xml"/><Relationship Id="rId6" Type="http://schemas.openxmlformats.org/officeDocument/2006/relationships/oleObject" Target="../embeddings/oleObject95.bin"/><Relationship Id="rId11" Type="http://schemas.openxmlformats.org/officeDocument/2006/relationships/image" Target="../media/image95.wmf"/><Relationship Id="rId24" Type="http://schemas.openxmlformats.org/officeDocument/2006/relationships/oleObject" Target="../embeddings/oleObject104.bin"/><Relationship Id="rId32" Type="http://schemas.openxmlformats.org/officeDocument/2006/relationships/image" Target="../media/image106.png"/><Relationship Id="rId5" Type="http://schemas.openxmlformats.org/officeDocument/2006/relationships/image" Target="../media/image92.wmf"/><Relationship Id="rId15" Type="http://schemas.openxmlformats.org/officeDocument/2006/relationships/image" Target="../media/image97.wmf"/><Relationship Id="rId23" Type="http://schemas.openxmlformats.org/officeDocument/2006/relationships/image" Target="../media/image101.wmf"/><Relationship Id="rId28" Type="http://schemas.openxmlformats.org/officeDocument/2006/relationships/oleObject" Target="../embeddings/oleObject106.bin"/><Relationship Id="rId10" Type="http://schemas.openxmlformats.org/officeDocument/2006/relationships/oleObject" Target="../embeddings/oleObject97.bin"/><Relationship Id="rId19" Type="http://schemas.openxmlformats.org/officeDocument/2006/relationships/image" Target="../media/image99.wmf"/><Relationship Id="rId31" Type="http://schemas.openxmlformats.org/officeDocument/2006/relationships/image" Target="../media/image105.wmf"/><Relationship Id="rId4" Type="http://schemas.openxmlformats.org/officeDocument/2006/relationships/oleObject" Target="../embeddings/oleObject94.bin"/><Relationship Id="rId9" Type="http://schemas.openxmlformats.org/officeDocument/2006/relationships/image" Target="../media/image94.wmf"/><Relationship Id="rId14" Type="http://schemas.openxmlformats.org/officeDocument/2006/relationships/oleObject" Target="../embeddings/oleObject99.bin"/><Relationship Id="rId22" Type="http://schemas.openxmlformats.org/officeDocument/2006/relationships/oleObject" Target="../embeddings/oleObject103.bin"/><Relationship Id="rId27" Type="http://schemas.openxmlformats.org/officeDocument/2006/relationships/image" Target="../media/image103.wmf"/><Relationship Id="rId30" Type="http://schemas.openxmlformats.org/officeDocument/2006/relationships/oleObject" Target="../embeddings/oleObject107.bin"/><Relationship Id="rId35" Type="http://schemas.openxmlformats.org/officeDocument/2006/relationships/image" Target="../media/image108.wmf"/><Relationship Id="rId8" Type="http://schemas.openxmlformats.org/officeDocument/2006/relationships/oleObject" Target="../embeddings/oleObject96.bin"/></Relationships>
</file>

<file path=ppt/slides/_rels/slide16.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112.bin"/><Relationship Id="rId18" Type="http://schemas.openxmlformats.org/officeDocument/2006/relationships/image" Target="../media/image114.wmf"/><Relationship Id="rId3" Type="http://schemas.openxmlformats.org/officeDocument/2006/relationships/image" Target="../media/image107.png"/><Relationship Id="rId21" Type="http://schemas.openxmlformats.org/officeDocument/2006/relationships/oleObject" Target="../embeddings/oleObject116.bin"/><Relationship Id="rId7" Type="http://schemas.openxmlformats.org/officeDocument/2006/relationships/oleObject" Target="../embeddings/oleObject109.bin"/><Relationship Id="rId12" Type="http://schemas.openxmlformats.org/officeDocument/2006/relationships/image" Target="../media/image111.wmf"/><Relationship Id="rId17" Type="http://schemas.openxmlformats.org/officeDocument/2006/relationships/oleObject" Target="../embeddings/oleObject114.bin"/><Relationship Id="rId2" Type="http://schemas.openxmlformats.org/officeDocument/2006/relationships/image" Target="../media/image106.png"/><Relationship Id="rId16" Type="http://schemas.openxmlformats.org/officeDocument/2006/relationships/image" Target="../media/image113.wmf"/><Relationship Id="rId20" Type="http://schemas.openxmlformats.org/officeDocument/2006/relationships/image" Target="../media/image115.wmf"/><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oleObject" Target="../embeddings/oleObject111.bin"/><Relationship Id="rId5" Type="http://schemas.openxmlformats.org/officeDocument/2006/relationships/image" Target="../media/image108.wmf"/><Relationship Id="rId15" Type="http://schemas.openxmlformats.org/officeDocument/2006/relationships/oleObject" Target="../embeddings/oleObject113.bin"/><Relationship Id="rId10" Type="http://schemas.openxmlformats.org/officeDocument/2006/relationships/image" Target="../media/image110.wmf"/><Relationship Id="rId19" Type="http://schemas.openxmlformats.org/officeDocument/2006/relationships/oleObject" Target="../embeddings/oleObject115.bin"/><Relationship Id="rId4" Type="http://schemas.openxmlformats.org/officeDocument/2006/relationships/oleObject" Target="../embeddings/oleObject108.bin"/><Relationship Id="rId9" Type="http://schemas.openxmlformats.org/officeDocument/2006/relationships/oleObject" Target="../embeddings/oleObject110.bin"/><Relationship Id="rId14" Type="http://schemas.openxmlformats.org/officeDocument/2006/relationships/image" Target="../media/image112.wmf"/><Relationship Id="rId22" Type="http://schemas.openxmlformats.org/officeDocument/2006/relationships/image" Target="../media/image116.wmf"/></Relationships>
</file>

<file path=ppt/slides/_rels/slide17.xml.rels><?xml version="1.0" encoding="UTF-8" standalone="yes"?>
<Relationships xmlns="http://schemas.openxmlformats.org/package/2006/relationships"><Relationship Id="rId8" Type="http://schemas.openxmlformats.org/officeDocument/2006/relationships/image" Target="../media/image119.wmf"/><Relationship Id="rId13" Type="http://schemas.openxmlformats.org/officeDocument/2006/relationships/image" Target="../media/image122.wmf"/><Relationship Id="rId3" Type="http://schemas.openxmlformats.org/officeDocument/2006/relationships/notesSlide" Target="../notesSlides/notesSlide16.xml"/><Relationship Id="rId7" Type="http://schemas.openxmlformats.org/officeDocument/2006/relationships/oleObject" Target="../embeddings/oleObject118.bin"/><Relationship Id="rId12"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18.wmf"/><Relationship Id="rId11" Type="http://schemas.openxmlformats.org/officeDocument/2006/relationships/image" Target="../media/image121.wmf"/><Relationship Id="rId5" Type="http://schemas.openxmlformats.org/officeDocument/2006/relationships/oleObject" Target="../embeddings/oleObject117.bin"/><Relationship Id="rId10" Type="http://schemas.openxmlformats.org/officeDocument/2006/relationships/oleObject" Target="../embeddings/oleObject119.bin"/><Relationship Id="rId4" Type="http://schemas.openxmlformats.org/officeDocument/2006/relationships/image" Target="../media/image117.png"/><Relationship Id="rId9" Type="http://schemas.openxmlformats.org/officeDocument/2006/relationships/image" Target="../media/image1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oleObject" Target="../embeddings/oleObject122.bin"/><Relationship Id="rId5" Type="http://schemas.openxmlformats.org/officeDocument/2006/relationships/image" Target="../media/image123.wmf"/><Relationship Id="rId4" Type="http://schemas.openxmlformats.org/officeDocument/2006/relationships/oleObject" Target="../embeddings/oleObject12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5.bin"/><Relationship Id="rId13" Type="http://schemas.openxmlformats.org/officeDocument/2006/relationships/image" Target="../media/image128.wmf"/><Relationship Id="rId18" Type="http://schemas.openxmlformats.org/officeDocument/2006/relationships/oleObject" Target="../embeddings/oleObject130.bin"/><Relationship Id="rId3" Type="http://schemas.openxmlformats.org/officeDocument/2006/relationships/notesSlide" Target="../notesSlides/notesSlide18.xml"/><Relationship Id="rId7" Type="http://schemas.openxmlformats.org/officeDocument/2006/relationships/image" Target="../media/image125.wmf"/><Relationship Id="rId12" Type="http://schemas.openxmlformats.org/officeDocument/2006/relationships/oleObject" Target="../embeddings/oleObject127.bin"/><Relationship Id="rId17" Type="http://schemas.openxmlformats.org/officeDocument/2006/relationships/image" Target="../media/image130.wmf"/><Relationship Id="rId2" Type="http://schemas.openxmlformats.org/officeDocument/2006/relationships/slideLayout" Target="../slideLayouts/slideLayout2.xml"/><Relationship Id="rId16" Type="http://schemas.openxmlformats.org/officeDocument/2006/relationships/oleObject" Target="../embeddings/oleObject129.bin"/><Relationship Id="rId1" Type="http://schemas.openxmlformats.org/officeDocument/2006/relationships/tags" Target="../tags/tag19.xml"/><Relationship Id="rId6" Type="http://schemas.openxmlformats.org/officeDocument/2006/relationships/oleObject" Target="../embeddings/oleObject124.bin"/><Relationship Id="rId11" Type="http://schemas.openxmlformats.org/officeDocument/2006/relationships/image" Target="../media/image127.wmf"/><Relationship Id="rId5" Type="http://schemas.openxmlformats.org/officeDocument/2006/relationships/image" Target="../media/image124.wmf"/><Relationship Id="rId15" Type="http://schemas.openxmlformats.org/officeDocument/2006/relationships/image" Target="../media/image129.wmf"/><Relationship Id="rId10" Type="http://schemas.openxmlformats.org/officeDocument/2006/relationships/oleObject" Target="../embeddings/oleObject126.bin"/><Relationship Id="rId19" Type="http://schemas.openxmlformats.org/officeDocument/2006/relationships/image" Target="../media/image131.png"/><Relationship Id="rId4" Type="http://schemas.openxmlformats.org/officeDocument/2006/relationships/oleObject" Target="../embeddings/oleObject123.bin"/><Relationship Id="rId9" Type="http://schemas.openxmlformats.org/officeDocument/2006/relationships/image" Target="../media/image126.wmf"/><Relationship Id="rId14" Type="http://schemas.openxmlformats.org/officeDocument/2006/relationships/oleObject" Target="../embeddings/oleObject128.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3" Type="http://schemas.openxmlformats.org/officeDocument/2006/relationships/notesSlide" Target="../notesSlides/notesSlide2.xml"/><Relationship Id="rId21" Type="http://schemas.openxmlformats.org/officeDocument/2006/relationships/oleObject" Target="../embeddings/oleObject10.bin"/><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image" Target="../media/image9.wmf"/><Relationship Id="rId1" Type="http://schemas.openxmlformats.org/officeDocument/2006/relationships/tags" Target="../tags/tag3.x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19" Type="http://schemas.openxmlformats.org/officeDocument/2006/relationships/oleObject" Target="../embeddings/oleObject9.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 Id="rId22" Type="http://schemas.openxmlformats.org/officeDocument/2006/relationships/image" Target="../media/image10.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33.bin"/><Relationship Id="rId13" Type="http://schemas.openxmlformats.org/officeDocument/2006/relationships/image" Target="../media/image136.wmf"/><Relationship Id="rId3" Type="http://schemas.openxmlformats.org/officeDocument/2006/relationships/notesSlide" Target="../notesSlides/notesSlide19.xml"/><Relationship Id="rId7" Type="http://schemas.openxmlformats.org/officeDocument/2006/relationships/image" Target="../media/image133.wmf"/><Relationship Id="rId12"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oleObject" Target="../embeddings/oleObject132.bin"/><Relationship Id="rId11" Type="http://schemas.openxmlformats.org/officeDocument/2006/relationships/image" Target="../media/image135.wmf"/><Relationship Id="rId5" Type="http://schemas.openxmlformats.org/officeDocument/2006/relationships/image" Target="../media/image132.wmf"/><Relationship Id="rId15" Type="http://schemas.openxmlformats.org/officeDocument/2006/relationships/image" Target="../media/image137.png"/><Relationship Id="rId10" Type="http://schemas.openxmlformats.org/officeDocument/2006/relationships/oleObject" Target="../embeddings/oleObject134.bin"/><Relationship Id="rId4" Type="http://schemas.openxmlformats.org/officeDocument/2006/relationships/oleObject" Target="../embeddings/oleObject131.bin"/><Relationship Id="rId9" Type="http://schemas.openxmlformats.org/officeDocument/2006/relationships/image" Target="../media/image134.wmf"/><Relationship Id="rId14" Type="http://schemas.openxmlformats.org/officeDocument/2006/relationships/oleObject" Target="../embeddings/oleObject136.bin"/></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Logo" TargetMode="External"/><Relationship Id="rId3" Type="http://schemas.openxmlformats.org/officeDocument/2006/relationships/notesSlide" Target="../notesSlides/notesSlide20.xml"/><Relationship Id="rId7" Type="http://schemas.openxmlformats.org/officeDocument/2006/relationships/hyperlink" Target="https://en.wikipedia.org/wiki/Joker_(playing_card)"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en.wikipedia.org/wiki/United_States" TargetMode="External"/><Relationship Id="rId5" Type="http://schemas.openxmlformats.org/officeDocument/2006/relationships/hyperlink" Target="https://en.wikipedia.org/wiki/Casino" TargetMode="External"/><Relationship Id="rId4" Type="http://schemas.openxmlformats.org/officeDocument/2006/relationships/hyperlink" Target="https://en.wikipedia.org/w/index.php?title=Big_Six_wheel&amp;action=edit&amp;section=3" TargetMode="External"/><Relationship Id="rId9" Type="http://schemas.openxmlformats.org/officeDocument/2006/relationships/image" Target="../media/image138.png"/></Relationships>
</file>

<file path=ppt/slides/_rels/slide2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oleObject" Target="../embeddings/oleObject142.bin"/><Relationship Id="rId18" Type="http://schemas.openxmlformats.org/officeDocument/2006/relationships/image" Target="../media/image147.wmf"/><Relationship Id="rId26" Type="http://schemas.openxmlformats.org/officeDocument/2006/relationships/image" Target="../media/image151.wmf"/><Relationship Id="rId3" Type="http://schemas.openxmlformats.org/officeDocument/2006/relationships/oleObject" Target="../embeddings/oleObject137.bin"/><Relationship Id="rId21" Type="http://schemas.openxmlformats.org/officeDocument/2006/relationships/oleObject" Target="../embeddings/oleObject146.bin"/><Relationship Id="rId34" Type="http://schemas.openxmlformats.org/officeDocument/2006/relationships/image" Target="../media/image155.wmf"/><Relationship Id="rId7" Type="http://schemas.openxmlformats.org/officeDocument/2006/relationships/oleObject" Target="../embeddings/oleObject139.bin"/><Relationship Id="rId12" Type="http://schemas.openxmlformats.org/officeDocument/2006/relationships/image" Target="../media/image144.wmf"/><Relationship Id="rId17" Type="http://schemas.openxmlformats.org/officeDocument/2006/relationships/oleObject" Target="../embeddings/oleObject144.bin"/><Relationship Id="rId25" Type="http://schemas.openxmlformats.org/officeDocument/2006/relationships/oleObject" Target="../embeddings/oleObject148.bin"/><Relationship Id="rId33" Type="http://schemas.openxmlformats.org/officeDocument/2006/relationships/oleObject" Target="../embeddings/oleObject152.bin"/><Relationship Id="rId2" Type="http://schemas.openxmlformats.org/officeDocument/2006/relationships/image" Target="../media/image139.png"/><Relationship Id="rId16" Type="http://schemas.openxmlformats.org/officeDocument/2006/relationships/image" Target="../media/image146.wmf"/><Relationship Id="rId20" Type="http://schemas.openxmlformats.org/officeDocument/2006/relationships/image" Target="../media/image148.wmf"/><Relationship Id="rId29" Type="http://schemas.openxmlformats.org/officeDocument/2006/relationships/oleObject" Target="../embeddings/oleObject150.bin"/><Relationship Id="rId1" Type="http://schemas.openxmlformats.org/officeDocument/2006/relationships/slideLayout" Target="../slideLayouts/slideLayout2.xml"/><Relationship Id="rId6" Type="http://schemas.openxmlformats.org/officeDocument/2006/relationships/image" Target="../media/image141.wmf"/><Relationship Id="rId11" Type="http://schemas.openxmlformats.org/officeDocument/2006/relationships/oleObject" Target="../embeddings/oleObject141.bin"/><Relationship Id="rId24" Type="http://schemas.openxmlformats.org/officeDocument/2006/relationships/image" Target="../media/image150.wmf"/><Relationship Id="rId32" Type="http://schemas.openxmlformats.org/officeDocument/2006/relationships/image" Target="../media/image154.wmf"/><Relationship Id="rId5" Type="http://schemas.openxmlformats.org/officeDocument/2006/relationships/oleObject" Target="../embeddings/oleObject138.bin"/><Relationship Id="rId15" Type="http://schemas.openxmlformats.org/officeDocument/2006/relationships/oleObject" Target="../embeddings/oleObject143.bin"/><Relationship Id="rId23" Type="http://schemas.openxmlformats.org/officeDocument/2006/relationships/oleObject" Target="../embeddings/oleObject147.bin"/><Relationship Id="rId28" Type="http://schemas.openxmlformats.org/officeDocument/2006/relationships/image" Target="../media/image152.wmf"/><Relationship Id="rId10" Type="http://schemas.openxmlformats.org/officeDocument/2006/relationships/image" Target="../media/image143.wmf"/><Relationship Id="rId19" Type="http://schemas.openxmlformats.org/officeDocument/2006/relationships/oleObject" Target="../embeddings/oleObject145.bin"/><Relationship Id="rId31" Type="http://schemas.openxmlformats.org/officeDocument/2006/relationships/oleObject" Target="../embeddings/oleObject151.bin"/><Relationship Id="rId4" Type="http://schemas.openxmlformats.org/officeDocument/2006/relationships/image" Target="../media/image140.wmf"/><Relationship Id="rId9" Type="http://schemas.openxmlformats.org/officeDocument/2006/relationships/oleObject" Target="../embeddings/oleObject140.bin"/><Relationship Id="rId14" Type="http://schemas.openxmlformats.org/officeDocument/2006/relationships/image" Target="../media/image145.wmf"/><Relationship Id="rId22" Type="http://schemas.openxmlformats.org/officeDocument/2006/relationships/image" Target="../media/image149.wmf"/><Relationship Id="rId27" Type="http://schemas.openxmlformats.org/officeDocument/2006/relationships/oleObject" Target="../embeddings/oleObject149.bin"/><Relationship Id="rId30" Type="http://schemas.openxmlformats.org/officeDocument/2006/relationships/image" Target="../media/image153.wmf"/><Relationship Id="rId35" Type="http://schemas.openxmlformats.org/officeDocument/2006/relationships/oleObject" Target="../embeddings/oleObject153.bin"/><Relationship Id="rId8" Type="http://schemas.openxmlformats.org/officeDocument/2006/relationships/image" Target="../media/image142.wmf"/></Relationships>
</file>

<file path=ppt/slides/_rels/slide24.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59.bin"/><Relationship Id="rId3" Type="http://schemas.openxmlformats.org/officeDocument/2006/relationships/oleObject" Target="../embeddings/oleObject154.bin"/><Relationship Id="rId7" Type="http://schemas.openxmlformats.org/officeDocument/2006/relationships/oleObject" Target="../embeddings/oleObject156.bin"/><Relationship Id="rId12" Type="http://schemas.openxmlformats.org/officeDocument/2006/relationships/image" Target="../media/image160.wmf"/><Relationship Id="rId2" Type="http://schemas.openxmlformats.org/officeDocument/2006/relationships/image" Target="../media/image139.png"/><Relationship Id="rId16" Type="http://schemas.openxmlformats.org/officeDocument/2006/relationships/image" Target="../media/image162.wmf"/><Relationship Id="rId1" Type="http://schemas.openxmlformats.org/officeDocument/2006/relationships/slideLayout" Target="../slideLayouts/slideLayout2.xml"/><Relationship Id="rId6" Type="http://schemas.openxmlformats.org/officeDocument/2006/relationships/image" Target="../media/image157.wmf"/><Relationship Id="rId11" Type="http://schemas.openxmlformats.org/officeDocument/2006/relationships/oleObject" Target="../embeddings/oleObject158.bin"/><Relationship Id="rId5" Type="http://schemas.openxmlformats.org/officeDocument/2006/relationships/oleObject" Target="../embeddings/oleObject155.bin"/><Relationship Id="rId15" Type="http://schemas.openxmlformats.org/officeDocument/2006/relationships/oleObject" Target="../embeddings/oleObject160.bin"/><Relationship Id="rId10" Type="http://schemas.openxmlformats.org/officeDocument/2006/relationships/image" Target="../media/image159.wmf"/><Relationship Id="rId4" Type="http://schemas.openxmlformats.org/officeDocument/2006/relationships/image" Target="../media/image156.wmf"/><Relationship Id="rId9" Type="http://schemas.openxmlformats.org/officeDocument/2006/relationships/oleObject" Target="../embeddings/oleObject157.bin"/><Relationship Id="rId14" Type="http://schemas.openxmlformats.org/officeDocument/2006/relationships/image" Target="../media/image161.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9.wmf"/><Relationship Id="rId13" Type="http://schemas.openxmlformats.org/officeDocument/2006/relationships/image" Target="../media/image172.png"/><Relationship Id="rId3" Type="http://schemas.openxmlformats.org/officeDocument/2006/relationships/oleObject" Target="../embeddings/oleObject161.bin"/><Relationship Id="rId7" Type="http://schemas.openxmlformats.org/officeDocument/2006/relationships/oleObject" Target="../embeddings/oleObject163.bin"/><Relationship Id="rId12" Type="http://schemas.openxmlformats.org/officeDocument/2006/relationships/image" Target="../media/image171.wmf"/><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68.wmf"/><Relationship Id="rId11" Type="http://schemas.openxmlformats.org/officeDocument/2006/relationships/oleObject" Target="../embeddings/oleObject165.bin"/><Relationship Id="rId5" Type="http://schemas.openxmlformats.org/officeDocument/2006/relationships/oleObject" Target="../embeddings/oleObject162.bin"/><Relationship Id="rId15" Type="http://schemas.openxmlformats.org/officeDocument/2006/relationships/image" Target="../media/image174.png"/><Relationship Id="rId10" Type="http://schemas.openxmlformats.org/officeDocument/2006/relationships/image" Target="../media/image170.wmf"/><Relationship Id="rId4" Type="http://schemas.openxmlformats.org/officeDocument/2006/relationships/image" Target="../media/image167.wmf"/><Relationship Id="rId9" Type="http://schemas.openxmlformats.org/officeDocument/2006/relationships/oleObject" Target="../embeddings/oleObject164.bin"/><Relationship Id="rId14" Type="http://schemas.openxmlformats.org/officeDocument/2006/relationships/image" Target="../media/image173.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wmf"/></Relationships>
</file>

<file path=ppt/slides/_rels/slide3.xml.rels><?xml version="1.0" encoding="UTF-8" standalone="yes"?>
<Relationships xmlns="http://schemas.openxmlformats.org/package/2006/relationships"><Relationship Id="rId13" Type="http://schemas.openxmlformats.org/officeDocument/2006/relationships/image" Target="../media/image6.wmf"/><Relationship Id="rId18" Type="http://schemas.openxmlformats.org/officeDocument/2006/relationships/oleObject" Target="../embeddings/oleObject18.bin"/><Relationship Id="rId26" Type="http://schemas.openxmlformats.org/officeDocument/2006/relationships/image" Target="../media/image14.wmf"/><Relationship Id="rId3" Type="http://schemas.openxmlformats.org/officeDocument/2006/relationships/notesSlide" Target="../notesSlides/notesSlide3.xml"/><Relationship Id="rId21" Type="http://schemas.openxmlformats.org/officeDocument/2006/relationships/oleObject" Target="../embeddings/oleObject20.bin"/><Relationship Id="rId34" Type="http://schemas.openxmlformats.org/officeDocument/2006/relationships/image" Target="../media/image19.png"/><Relationship Id="rId7" Type="http://schemas.openxmlformats.org/officeDocument/2006/relationships/image" Target="../media/image3.wmf"/><Relationship Id="rId12" Type="http://schemas.openxmlformats.org/officeDocument/2006/relationships/oleObject" Target="../embeddings/oleObject15.bin"/><Relationship Id="rId17" Type="http://schemas.openxmlformats.org/officeDocument/2006/relationships/image" Target="../media/image8.wmf"/><Relationship Id="rId25" Type="http://schemas.openxmlformats.org/officeDocument/2006/relationships/oleObject" Target="../embeddings/oleObject22.bin"/><Relationship Id="rId33"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oleObject" Target="../embeddings/oleObject17.bin"/><Relationship Id="rId20" Type="http://schemas.openxmlformats.org/officeDocument/2006/relationships/image" Target="../media/image11.wmf"/><Relationship Id="rId29" Type="http://schemas.openxmlformats.org/officeDocument/2006/relationships/oleObject" Target="../embeddings/oleObject24.bin"/><Relationship Id="rId1" Type="http://schemas.openxmlformats.org/officeDocument/2006/relationships/tags" Target="../tags/tag4.xml"/><Relationship Id="rId6" Type="http://schemas.openxmlformats.org/officeDocument/2006/relationships/oleObject" Target="../embeddings/oleObject12.bin"/><Relationship Id="rId11" Type="http://schemas.openxmlformats.org/officeDocument/2006/relationships/image" Target="../media/image5.wmf"/><Relationship Id="rId24" Type="http://schemas.openxmlformats.org/officeDocument/2006/relationships/image" Target="../media/image13.wmf"/><Relationship Id="rId32" Type="http://schemas.openxmlformats.org/officeDocument/2006/relationships/image" Target="../media/image17.wmf"/><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oleObject" Target="../embeddings/oleObject21.bin"/><Relationship Id="rId28" Type="http://schemas.openxmlformats.org/officeDocument/2006/relationships/image" Target="../media/image15.wmf"/><Relationship Id="rId10" Type="http://schemas.openxmlformats.org/officeDocument/2006/relationships/oleObject" Target="../embeddings/oleObject14.bin"/><Relationship Id="rId19" Type="http://schemas.openxmlformats.org/officeDocument/2006/relationships/oleObject" Target="../embeddings/oleObject19.bin"/><Relationship Id="rId31" Type="http://schemas.openxmlformats.org/officeDocument/2006/relationships/oleObject" Target="../embeddings/oleObject25.bin"/><Relationship Id="rId4" Type="http://schemas.openxmlformats.org/officeDocument/2006/relationships/oleObject" Target="../embeddings/oleObject11.bin"/><Relationship Id="rId9" Type="http://schemas.openxmlformats.org/officeDocument/2006/relationships/image" Target="../media/image4.wmf"/><Relationship Id="rId14" Type="http://schemas.openxmlformats.org/officeDocument/2006/relationships/oleObject" Target="../embeddings/oleObject16.bin"/><Relationship Id="rId22" Type="http://schemas.openxmlformats.org/officeDocument/2006/relationships/image" Target="../media/image12.wmf"/><Relationship Id="rId27" Type="http://schemas.openxmlformats.org/officeDocument/2006/relationships/oleObject" Target="../embeddings/oleObject23.bin"/><Relationship Id="rId30" Type="http://schemas.openxmlformats.org/officeDocument/2006/relationships/image" Target="../media/image16.wmf"/><Relationship Id="rId35" Type="http://schemas.openxmlformats.org/officeDocument/2006/relationships/image" Target="../media/image20.png"/><Relationship Id="rId8"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1.wmf"/><Relationship Id="rId4" Type="http://schemas.openxmlformats.org/officeDocument/2006/relationships/oleObject" Target="../embeddings/oleObject2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27.wmf"/><Relationship Id="rId18" Type="http://schemas.openxmlformats.org/officeDocument/2006/relationships/oleObject" Target="../embeddings/oleObject33.bin"/><Relationship Id="rId3" Type="http://schemas.openxmlformats.org/officeDocument/2006/relationships/notesSlide" Target="../notesSlides/notesSlide6.xml"/><Relationship Id="rId21" Type="http://schemas.openxmlformats.org/officeDocument/2006/relationships/image" Target="../media/image31.wmf"/><Relationship Id="rId7" Type="http://schemas.openxmlformats.org/officeDocument/2006/relationships/image" Target="../media/image24.png"/><Relationship Id="rId12" Type="http://schemas.openxmlformats.org/officeDocument/2006/relationships/oleObject" Target="../embeddings/oleObject30.bin"/><Relationship Id="rId17"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tags" Target="../tags/tag7.xml"/><Relationship Id="rId6" Type="http://schemas.openxmlformats.org/officeDocument/2006/relationships/image" Target="../media/image23.png"/><Relationship Id="rId11" Type="http://schemas.openxmlformats.org/officeDocument/2006/relationships/image" Target="../media/image26.wmf"/><Relationship Id="rId5" Type="http://schemas.openxmlformats.org/officeDocument/2006/relationships/image" Target="../media/image22.wmf"/><Relationship Id="rId15" Type="http://schemas.openxmlformats.org/officeDocument/2006/relationships/image" Target="../media/image28.wmf"/><Relationship Id="rId10" Type="http://schemas.openxmlformats.org/officeDocument/2006/relationships/oleObject" Target="../embeddings/oleObject29.bin"/><Relationship Id="rId19" Type="http://schemas.openxmlformats.org/officeDocument/2006/relationships/image" Target="../media/image30.wmf"/><Relationship Id="rId4" Type="http://schemas.openxmlformats.org/officeDocument/2006/relationships/oleObject" Target="../embeddings/oleObject27.bin"/><Relationship Id="rId9" Type="http://schemas.openxmlformats.org/officeDocument/2006/relationships/image" Target="../media/image25.wmf"/><Relationship Id="rId14" Type="http://schemas.openxmlformats.org/officeDocument/2006/relationships/oleObject" Target="../embeddings/oleObject3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oleObject" Target="../embeddings/oleObject36.bin"/><Relationship Id="rId5" Type="http://schemas.openxmlformats.org/officeDocument/2006/relationships/image" Target="../media/image32.wmf"/><Relationship Id="rId4" Type="http://schemas.openxmlformats.org/officeDocument/2006/relationships/oleObject" Target="../embeddings/oleObject3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8.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oleObject" Target="../embeddings/oleObject38.bin"/><Relationship Id="rId5" Type="http://schemas.openxmlformats.org/officeDocument/2006/relationships/image" Target="../media/image34.wmf"/><Relationship Id="rId4" Type="http://schemas.openxmlformats.org/officeDocument/2006/relationships/oleObject" Target="../embeddings/oleObject37.bin"/><Relationship Id="rId9" Type="http://schemas.openxmlformats.org/officeDocument/2006/relationships/image" Target="../media/image36.wmf"/></Relationships>
</file>

<file path=ppt/slides/_rels/slide9.xml.rels><?xml version="1.0" encoding="UTF-8" standalone="yes"?>
<Relationships xmlns="http://schemas.openxmlformats.org/package/2006/relationships"><Relationship Id="rId13" Type="http://schemas.openxmlformats.org/officeDocument/2006/relationships/image" Target="../media/image39.wmf"/><Relationship Id="rId18" Type="http://schemas.openxmlformats.org/officeDocument/2006/relationships/oleObject" Target="../embeddings/oleObject47.bin"/><Relationship Id="rId26" Type="http://schemas.openxmlformats.org/officeDocument/2006/relationships/oleObject" Target="../embeddings/oleObject51.bin"/><Relationship Id="rId39" Type="http://schemas.openxmlformats.org/officeDocument/2006/relationships/image" Target="../media/image52.wmf"/><Relationship Id="rId21" Type="http://schemas.openxmlformats.org/officeDocument/2006/relationships/image" Target="../media/image43.wmf"/><Relationship Id="rId34" Type="http://schemas.openxmlformats.org/officeDocument/2006/relationships/oleObject" Target="../embeddings/oleObject55.bin"/><Relationship Id="rId42" Type="http://schemas.openxmlformats.org/officeDocument/2006/relationships/oleObject" Target="../embeddings/oleObject59.bin"/><Relationship Id="rId47" Type="http://schemas.openxmlformats.org/officeDocument/2006/relationships/image" Target="../media/image56.wmf"/><Relationship Id="rId50" Type="http://schemas.openxmlformats.org/officeDocument/2006/relationships/oleObject" Target="../embeddings/oleObject63.bin"/><Relationship Id="rId55" Type="http://schemas.openxmlformats.org/officeDocument/2006/relationships/image" Target="../media/image60.wmf"/><Relationship Id="rId7"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46.bin"/><Relationship Id="rId29" Type="http://schemas.openxmlformats.org/officeDocument/2006/relationships/image" Target="../media/image47.wmf"/><Relationship Id="rId11" Type="http://schemas.openxmlformats.org/officeDocument/2006/relationships/image" Target="../media/image38.wmf"/><Relationship Id="rId24" Type="http://schemas.openxmlformats.org/officeDocument/2006/relationships/oleObject" Target="../embeddings/oleObject50.bin"/><Relationship Id="rId32" Type="http://schemas.openxmlformats.org/officeDocument/2006/relationships/oleObject" Target="../embeddings/oleObject54.bin"/><Relationship Id="rId37" Type="http://schemas.openxmlformats.org/officeDocument/2006/relationships/image" Target="../media/image51.wmf"/><Relationship Id="rId40" Type="http://schemas.openxmlformats.org/officeDocument/2006/relationships/oleObject" Target="../embeddings/oleObject58.bin"/><Relationship Id="rId45" Type="http://schemas.openxmlformats.org/officeDocument/2006/relationships/image" Target="../media/image55.wmf"/><Relationship Id="rId53" Type="http://schemas.openxmlformats.org/officeDocument/2006/relationships/image" Target="../media/image59.wmf"/><Relationship Id="rId5" Type="http://schemas.openxmlformats.org/officeDocument/2006/relationships/image" Target="../media/image34.wmf"/><Relationship Id="rId10" Type="http://schemas.openxmlformats.org/officeDocument/2006/relationships/oleObject" Target="../embeddings/oleObject43.bin"/><Relationship Id="rId19" Type="http://schemas.openxmlformats.org/officeDocument/2006/relationships/image" Target="../media/image42.wmf"/><Relationship Id="rId31" Type="http://schemas.openxmlformats.org/officeDocument/2006/relationships/image" Target="../media/image48.wmf"/><Relationship Id="rId44" Type="http://schemas.openxmlformats.org/officeDocument/2006/relationships/oleObject" Target="../embeddings/oleObject60.bin"/><Relationship Id="rId52" Type="http://schemas.openxmlformats.org/officeDocument/2006/relationships/oleObject" Target="../embeddings/oleObject64.bin"/><Relationship Id="rId4" Type="http://schemas.openxmlformats.org/officeDocument/2006/relationships/oleObject" Target="../embeddings/oleObject40.bin"/><Relationship Id="rId9" Type="http://schemas.openxmlformats.org/officeDocument/2006/relationships/image" Target="../media/image37.wmf"/><Relationship Id="rId14" Type="http://schemas.openxmlformats.org/officeDocument/2006/relationships/oleObject" Target="../embeddings/oleObject45.bin"/><Relationship Id="rId22" Type="http://schemas.openxmlformats.org/officeDocument/2006/relationships/oleObject" Target="../embeddings/oleObject49.bin"/><Relationship Id="rId27" Type="http://schemas.openxmlformats.org/officeDocument/2006/relationships/image" Target="../media/image46.wmf"/><Relationship Id="rId30" Type="http://schemas.openxmlformats.org/officeDocument/2006/relationships/oleObject" Target="../embeddings/oleObject53.bin"/><Relationship Id="rId35" Type="http://schemas.openxmlformats.org/officeDocument/2006/relationships/image" Target="../media/image50.wmf"/><Relationship Id="rId43" Type="http://schemas.openxmlformats.org/officeDocument/2006/relationships/image" Target="../media/image54.wmf"/><Relationship Id="rId48" Type="http://schemas.openxmlformats.org/officeDocument/2006/relationships/oleObject" Target="../embeddings/oleObject62.bin"/><Relationship Id="rId8" Type="http://schemas.openxmlformats.org/officeDocument/2006/relationships/oleObject" Target="../embeddings/oleObject42.bin"/><Relationship Id="rId51" Type="http://schemas.openxmlformats.org/officeDocument/2006/relationships/image" Target="../media/image58.wmf"/><Relationship Id="rId3" Type="http://schemas.openxmlformats.org/officeDocument/2006/relationships/notesSlide" Target="../notesSlides/notesSlide9.xml"/><Relationship Id="rId12" Type="http://schemas.openxmlformats.org/officeDocument/2006/relationships/oleObject" Target="../embeddings/oleObject44.bin"/><Relationship Id="rId17" Type="http://schemas.openxmlformats.org/officeDocument/2006/relationships/image" Target="../media/image41.wmf"/><Relationship Id="rId25" Type="http://schemas.openxmlformats.org/officeDocument/2006/relationships/image" Target="../media/image45.wmf"/><Relationship Id="rId33" Type="http://schemas.openxmlformats.org/officeDocument/2006/relationships/image" Target="../media/image49.wmf"/><Relationship Id="rId38" Type="http://schemas.openxmlformats.org/officeDocument/2006/relationships/oleObject" Target="../embeddings/oleObject57.bin"/><Relationship Id="rId46" Type="http://schemas.openxmlformats.org/officeDocument/2006/relationships/oleObject" Target="../embeddings/oleObject61.bin"/><Relationship Id="rId20" Type="http://schemas.openxmlformats.org/officeDocument/2006/relationships/oleObject" Target="../embeddings/oleObject48.bin"/><Relationship Id="rId41" Type="http://schemas.openxmlformats.org/officeDocument/2006/relationships/image" Target="../media/image53.wmf"/><Relationship Id="rId54" Type="http://schemas.openxmlformats.org/officeDocument/2006/relationships/oleObject" Target="../embeddings/oleObject65.bin"/><Relationship Id="rId1" Type="http://schemas.openxmlformats.org/officeDocument/2006/relationships/tags" Target="../tags/tag10.xml"/><Relationship Id="rId6" Type="http://schemas.openxmlformats.org/officeDocument/2006/relationships/oleObject" Target="../embeddings/oleObject41.bin"/><Relationship Id="rId15" Type="http://schemas.openxmlformats.org/officeDocument/2006/relationships/image" Target="../media/image40.wmf"/><Relationship Id="rId23" Type="http://schemas.openxmlformats.org/officeDocument/2006/relationships/image" Target="../media/image44.wmf"/><Relationship Id="rId28" Type="http://schemas.openxmlformats.org/officeDocument/2006/relationships/oleObject" Target="../embeddings/oleObject52.bin"/><Relationship Id="rId36" Type="http://schemas.openxmlformats.org/officeDocument/2006/relationships/oleObject" Target="../embeddings/oleObject56.bin"/><Relationship Id="rId49" Type="http://schemas.openxmlformats.org/officeDocument/2006/relationships/image" Target="../media/image5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0D81-CCC4-4165-A691-AB484D8CBBBB}"/>
              </a:ext>
            </a:extLst>
          </p:cNvPr>
          <p:cNvSpPr>
            <a:spLocks noGrp="1"/>
          </p:cNvSpPr>
          <p:nvPr>
            <p:ph type="ctrTitle"/>
          </p:nvPr>
        </p:nvSpPr>
        <p:spPr>
          <a:xfrm>
            <a:off x="3810000" y="3124200"/>
            <a:ext cx="6172200" cy="1893888"/>
          </a:xfrm>
        </p:spPr>
        <p:txBody>
          <a:bodyPr/>
          <a:lstStyle/>
          <a:p>
            <a:pPr eaLnBrk="1" fontAlgn="auto" hangingPunct="1">
              <a:spcAft>
                <a:spcPts val="0"/>
              </a:spcAft>
              <a:defRPr/>
            </a:pPr>
            <a:r>
              <a:rPr lang="en-CA" dirty="0"/>
              <a:t>AP Statistics</a:t>
            </a:r>
            <a:br>
              <a:rPr lang="en-CA" dirty="0"/>
            </a:br>
            <a:r>
              <a:rPr lang="en-CA" dirty="0"/>
              <a:t>Section 7.2 DISCRETE</a:t>
            </a:r>
            <a:br>
              <a:rPr lang="en-CA" dirty="0"/>
            </a:br>
            <a:r>
              <a:rPr lang="en-CA" dirty="0"/>
              <a:t>Random Variables</a:t>
            </a:r>
          </a:p>
        </p:txBody>
      </p:sp>
      <p:sp>
        <p:nvSpPr>
          <p:cNvPr id="9219" name="Subtitle 2">
            <a:extLst>
              <a:ext uri="{FF2B5EF4-FFF2-40B4-BE49-F238E27FC236}">
                <a16:creationId xmlns:a16="http://schemas.microsoft.com/office/drawing/2014/main" id="{5CA45412-A76E-4326-9D06-C93ED74782FA}"/>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73B4DB6-96C9-49E1-921F-F37D734AC057}"/>
              </a:ext>
            </a:extLst>
          </p:cNvPr>
          <p:cNvSpPr txBox="1">
            <a:spLocks/>
          </p:cNvSpPr>
          <p:nvPr/>
        </p:nvSpPr>
        <p:spPr bwMode="auto">
          <a:xfrm>
            <a:off x="304803" y="247632"/>
            <a:ext cx="10994569" cy="9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e) Suppose you spin each spinner 10 times, what is the probability that the sum of all the spins is 50 or more? </a:t>
            </a:r>
          </a:p>
        </p:txBody>
      </p:sp>
      <p:sp>
        <p:nvSpPr>
          <p:cNvPr id="5" name="Content Placeholder 2">
            <a:extLst>
              <a:ext uri="{FF2B5EF4-FFF2-40B4-BE49-F238E27FC236}">
                <a16:creationId xmlns:a16="http://schemas.microsoft.com/office/drawing/2014/main" id="{895E1A3E-970A-E508-1DB3-0D16F9FC0C0A}"/>
              </a:ext>
            </a:extLst>
          </p:cNvPr>
          <p:cNvSpPr txBox="1">
            <a:spLocks/>
          </p:cNvSpPr>
          <p:nvPr/>
        </p:nvSpPr>
        <p:spPr bwMode="auto">
          <a:xfrm>
            <a:off x="352699" y="1427645"/>
            <a:ext cx="10994569" cy="9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If we spin each spinner 10 times, the expected value (mean) of the distribution of sum is equal to: </a:t>
            </a:r>
          </a:p>
        </p:txBody>
      </p:sp>
      <p:graphicFrame>
        <p:nvGraphicFramePr>
          <p:cNvPr id="6" name="Object 22">
            <a:extLst>
              <a:ext uri="{FF2B5EF4-FFF2-40B4-BE49-F238E27FC236}">
                <a16:creationId xmlns:a16="http://schemas.microsoft.com/office/drawing/2014/main" id="{8E703868-D2CB-354F-C95A-D44E64BFBEA5}"/>
              </a:ext>
            </a:extLst>
          </p:cNvPr>
          <p:cNvGraphicFramePr>
            <a:graphicFrameLocks noChangeAspect="1"/>
          </p:cNvGraphicFramePr>
          <p:nvPr>
            <p:extLst>
              <p:ext uri="{D42A27DB-BD31-4B8C-83A1-F6EECF244321}">
                <p14:modId xmlns:p14="http://schemas.microsoft.com/office/powerpoint/2010/main" val="3505291200"/>
              </p:ext>
            </p:extLst>
          </p:nvPr>
        </p:nvGraphicFramePr>
        <p:xfrm>
          <a:off x="2781844" y="1876135"/>
          <a:ext cx="2532735" cy="604521"/>
        </p:xfrm>
        <a:graphic>
          <a:graphicData uri="http://schemas.openxmlformats.org/presentationml/2006/ole">
            <mc:AlternateContent xmlns:mc="http://schemas.openxmlformats.org/markup-compatibility/2006">
              <mc:Choice xmlns:v="urn:schemas-microsoft-com:vml" Requires="v">
                <p:oleObj name="Equation" r:id="rId4" imgW="1066680" imgH="253800" progId="Equation.DSMT4">
                  <p:embed/>
                </p:oleObj>
              </mc:Choice>
              <mc:Fallback>
                <p:oleObj name="Equation" r:id="rId4" imgW="1066680" imgH="253800" progId="Equation.DSMT4">
                  <p:embed/>
                  <p:pic>
                    <p:nvPicPr>
                      <p:cNvPr id="6" name="Object 22">
                        <a:extLst>
                          <a:ext uri="{FF2B5EF4-FFF2-40B4-BE49-F238E27FC236}">
                            <a16:creationId xmlns:a16="http://schemas.microsoft.com/office/drawing/2014/main" id="{8E703868-D2CB-354F-C95A-D44E64BFBEA5}"/>
                          </a:ext>
                        </a:extLst>
                      </p:cNvPr>
                      <p:cNvPicPr>
                        <a:picLocks noChangeAspect="1" noChangeArrowheads="1"/>
                      </p:cNvPicPr>
                      <p:nvPr/>
                    </p:nvPicPr>
                    <p:blipFill>
                      <a:blip r:embed="rId5"/>
                      <a:srcRect/>
                      <a:stretch>
                        <a:fillRect/>
                      </a:stretch>
                    </p:blipFill>
                    <p:spPr bwMode="auto">
                      <a:xfrm>
                        <a:off x="2781844" y="1876135"/>
                        <a:ext cx="2532735" cy="604521"/>
                      </a:xfrm>
                      <a:prstGeom prst="rect">
                        <a:avLst/>
                      </a:prstGeom>
                      <a:noFill/>
                      <a:ln>
                        <a:noFill/>
                      </a:ln>
                      <a:effectLst/>
                    </p:spPr>
                  </p:pic>
                </p:oleObj>
              </mc:Fallback>
            </mc:AlternateContent>
          </a:graphicData>
        </a:graphic>
      </p:graphicFrame>
      <p:graphicFrame>
        <p:nvGraphicFramePr>
          <p:cNvPr id="7" name="Object 22">
            <a:extLst>
              <a:ext uri="{FF2B5EF4-FFF2-40B4-BE49-F238E27FC236}">
                <a16:creationId xmlns:a16="http://schemas.microsoft.com/office/drawing/2014/main" id="{552D1578-18E0-AFB5-5839-096FE6320D65}"/>
              </a:ext>
            </a:extLst>
          </p:cNvPr>
          <p:cNvGraphicFramePr>
            <a:graphicFrameLocks noChangeAspect="1"/>
          </p:cNvGraphicFramePr>
          <p:nvPr>
            <p:extLst>
              <p:ext uri="{D42A27DB-BD31-4B8C-83A1-F6EECF244321}">
                <p14:modId xmlns:p14="http://schemas.microsoft.com/office/powerpoint/2010/main" val="3472897132"/>
              </p:ext>
            </p:extLst>
          </p:nvPr>
        </p:nvGraphicFramePr>
        <p:xfrm>
          <a:off x="2781844" y="2480656"/>
          <a:ext cx="2986088" cy="603250"/>
        </p:xfrm>
        <a:graphic>
          <a:graphicData uri="http://schemas.openxmlformats.org/presentationml/2006/ole">
            <mc:AlternateContent xmlns:mc="http://schemas.openxmlformats.org/markup-compatibility/2006">
              <mc:Choice xmlns:v="urn:schemas-microsoft-com:vml" Requires="v">
                <p:oleObj name="Equation" r:id="rId6" imgW="1257120" imgH="253800" progId="Equation.DSMT4">
                  <p:embed/>
                </p:oleObj>
              </mc:Choice>
              <mc:Fallback>
                <p:oleObj name="Equation" r:id="rId6" imgW="1257120" imgH="253800" progId="Equation.DSMT4">
                  <p:embed/>
                  <p:pic>
                    <p:nvPicPr>
                      <p:cNvPr id="7" name="Object 22">
                        <a:extLst>
                          <a:ext uri="{FF2B5EF4-FFF2-40B4-BE49-F238E27FC236}">
                            <a16:creationId xmlns:a16="http://schemas.microsoft.com/office/drawing/2014/main" id="{552D1578-18E0-AFB5-5839-096FE6320D65}"/>
                          </a:ext>
                        </a:extLst>
                      </p:cNvPr>
                      <p:cNvPicPr>
                        <a:picLocks noChangeAspect="1" noChangeArrowheads="1"/>
                      </p:cNvPicPr>
                      <p:nvPr/>
                    </p:nvPicPr>
                    <p:blipFill>
                      <a:blip r:embed="rId7"/>
                      <a:srcRect/>
                      <a:stretch>
                        <a:fillRect/>
                      </a:stretch>
                    </p:blipFill>
                    <p:spPr bwMode="auto">
                      <a:xfrm>
                        <a:off x="2781844" y="2480656"/>
                        <a:ext cx="2986088" cy="603250"/>
                      </a:xfrm>
                      <a:prstGeom prst="rect">
                        <a:avLst/>
                      </a:prstGeom>
                      <a:noFill/>
                      <a:ln>
                        <a:noFill/>
                      </a:ln>
                      <a:effectLst/>
                    </p:spPr>
                  </p:pic>
                </p:oleObj>
              </mc:Fallback>
            </mc:AlternateContent>
          </a:graphicData>
        </a:graphic>
      </p:graphicFrame>
      <p:graphicFrame>
        <p:nvGraphicFramePr>
          <p:cNvPr id="8" name="Object 23">
            <a:extLst>
              <a:ext uri="{FF2B5EF4-FFF2-40B4-BE49-F238E27FC236}">
                <a16:creationId xmlns:a16="http://schemas.microsoft.com/office/drawing/2014/main" id="{B1B31295-AE6F-8AA0-8ECA-152CC5CF15E9}"/>
              </a:ext>
            </a:extLst>
          </p:cNvPr>
          <p:cNvGraphicFramePr>
            <a:graphicFrameLocks noChangeAspect="1"/>
          </p:cNvGraphicFramePr>
          <p:nvPr>
            <p:extLst>
              <p:ext uri="{D42A27DB-BD31-4B8C-83A1-F6EECF244321}">
                <p14:modId xmlns:p14="http://schemas.microsoft.com/office/powerpoint/2010/main" val="2084483592"/>
              </p:ext>
            </p:extLst>
          </p:nvPr>
        </p:nvGraphicFramePr>
        <p:xfrm>
          <a:off x="6521677" y="1904004"/>
          <a:ext cx="2247854" cy="484307"/>
        </p:xfrm>
        <a:graphic>
          <a:graphicData uri="http://schemas.openxmlformats.org/presentationml/2006/ole">
            <mc:AlternateContent xmlns:mc="http://schemas.openxmlformats.org/markup-compatibility/2006">
              <mc:Choice xmlns:v="urn:schemas-microsoft-com:vml" Requires="v">
                <p:oleObj name="Equation" r:id="rId8" imgW="1180800" imgH="253800" progId="Equation.DSMT4">
                  <p:embed/>
                </p:oleObj>
              </mc:Choice>
              <mc:Fallback>
                <p:oleObj name="Equation" r:id="rId8" imgW="1180800" imgH="253800" progId="Equation.DSMT4">
                  <p:embed/>
                  <p:pic>
                    <p:nvPicPr>
                      <p:cNvPr id="8" name="Object 23">
                        <a:extLst>
                          <a:ext uri="{FF2B5EF4-FFF2-40B4-BE49-F238E27FC236}">
                            <a16:creationId xmlns:a16="http://schemas.microsoft.com/office/drawing/2014/main" id="{B1B31295-AE6F-8AA0-8ECA-152CC5CF15E9}"/>
                          </a:ext>
                        </a:extLst>
                      </p:cNvPr>
                      <p:cNvPicPr>
                        <a:picLocks noChangeAspect="1" noChangeArrowheads="1"/>
                      </p:cNvPicPr>
                      <p:nvPr/>
                    </p:nvPicPr>
                    <p:blipFill>
                      <a:blip r:embed="rId9"/>
                      <a:srcRect/>
                      <a:stretch>
                        <a:fillRect/>
                      </a:stretch>
                    </p:blipFill>
                    <p:spPr bwMode="auto">
                      <a:xfrm>
                        <a:off x="6521677" y="1904004"/>
                        <a:ext cx="2247854" cy="484307"/>
                      </a:xfrm>
                      <a:prstGeom prst="rect">
                        <a:avLst/>
                      </a:prstGeom>
                      <a:noFill/>
                      <a:ln>
                        <a:noFill/>
                      </a:ln>
                      <a:effectLst/>
                    </p:spPr>
                  </p:pic>
                </p:oleObj>
              </mc:Fallback>
            </mc:AlternateContent>
          </a:graphicData>
        </a:graphic>
      </p:graphicFrame>
      <p:graphicFrame>
        <p:nvGraphicFramePr>
          <p:cNvPr id="9" name="Object 23">
            <a:extLst>
              <a:ext uri="{FF2B5EF4-FFF2-40B4-BE49-F238E27FC236}">
                <a16:creationId xmlns:a16="http://schemas.microsoft.com/office/drawing/2014/main" id="{764F2399-6938-100F-7883-1AAD5AD17DFA}"/>
              </a:ext>
            </a:extLst>
          </p:cNvPr>
          <p:cNvGraphicFramePr>
            <a:graphicFrameLocks noChangeAspect="1"/>
          </p:cNvGraphicFramePr>
          <p:nvPr>
            <p:extLst>
              <p:ext uri="{D42A27DB-BD31-4B8C-83A1-F6EECF244321}">
                <p14:modId xmlns:p14="http://schemas.microsoft.com/office/powerpoint/2010/main" val="3110069193"/>
              </p:ext>
            </p:extLst>
          </p:nvPr>
        </p:nvGraphicFramePr>
        <p:xfrm>
          <a:off x="6521677" y="2480656"/>
          <a:ext cx="2973388" cy="484187"/>
        </p:xfrm>
        <a:graphic>
          <a:graphicData uri="http://schemas.openxmlformats.org/presentationml/2006/ole">
            <mc:AlternateContent xmlns:mc="http://schemas.openxmlformats.org/markup-compatibility/2006">
              <mc:Choice xmlns:v="urn:schemas-microsoft-com:vml" Requires="v">
                <p:oleObj name="Equation" r:id="rId10" imgW="1562040" imgH="253800" progId="Equation.DSMT4">
                  <p:embed/>
                </p:oleObj>
              </mc:Choice>
              <mc:Fallback>
                <p:oleObj name="Equation" r:id="rId10" imgW="1562040" imgH="253800" progId="Equation.DSMT4">
                  <p:embed/>
                  <p:pic>
                    <p:nvPicPr>
                      <p:cNvPr id="9" name="Object 23">
                        <a:extLst>
                          <a:ext uri="{FF2B5EF4-FFF2-40B4-BE49-F238E27FC236}">
                            <a16:creationId xmlns:a16="http://schemas.microsoft.com/office/drawing/2014/main" id="{764F2399-6938-100F-7883-1AAD5AD17DFA}"/>
                          </a:ext>
                        </a:extLst>
                      </p:cNvPr>
                      <p:cNvPicPr>
                        <a:picLocks noChangeAspect="1" noChangeArrowheads="1"/>
                      </p:cNvPicPr>
                      <p:nvPr/>
                    </p:nvPicPr>
                    <p:blipFill>
                      <a:blip r:embed="rId11"/>
                      <a:srcRect/>
                      <a:stretch>
                        <a:fillRect/>
                      </a:stretch>
                    </p:blipFill>
                    <p:spPr bwMode="auto">
                      <a:xfrm>
                        <a:off x="6521677" y="2480656"/>
                        <a:ext cx="2973388" cy="484187"/>
                      </a:xfrm>
                      <a:prstGeom prst="rect">
                        <a:avLst/>
                      </a:prstGeom>
                      <a:noFill/>
                      <a:ln>
                        <a:noFill/>
                      </a:ln>
                      <a:effectLst/>
                    </p:spPr>
                  </p:pic>
                </p:oleObj>
              </mc:Fallback>
            </mc:AlternateContent>
          </a:graphicData>
        </a:graphic>
      </p:graphicFrame>
      <p:graphicFrame>
        <p:nvGraphicFramePr>
          <p:cNvPr id="10" name="Object 23">
            <a:extLst>
              <a:ext uri="{FF2B5EF4-FFF2-40B4-BE49-F238E27FC236}">
                <a16:creationId xmlns:a16="http://schemas.microsoft.com/office/drawing/2014/main" id="{3081B063-4986-C584-86A5-9BC0BD2815F9}"/>
              </a:ext>
            </a:extLst>
          </p:cNvPr>
          <p:cNvGraphicFramePr>
            <a:graphicFrameLocks noChangeAspect="1"/>
          </p:cNvGraphicFramePr>
          <p:nvPr>
            <p:extLst>
              <p:ext uri="{D42A27DB-BD31-4B8C-83A1-F6EECF244321}">
                <p14:modId xmlns:p14="http://schemas.microsoft.com/office/powerpoint/2010/main" val="542451113"/>
              </p:ext>
            </p:extLst>
          </p:nvPr>
        </p:nvGraphicFramePr>
        <p:xfrm>
          <a:off x="6326279" y="3055011"/>
          <a:ext cx="2344737" cy="508000"/>
        </p:xfrm>
        <a:graphic>
          <a:graphicData uri="http://schemas.openxmlformats.org/presentationml/2006/ole">
            <mc:AlternateContent xmlns:mc="http://schemas.openxmlformats.org/markup-compatibility/2006">
              <mc:Choice xmlns:v="urn:schemas-microsoft-com:vml" Requires="v">
                <p:oleObj name="Equation" r:id="rId12" imgW="1231560" imgH="266400" progId="Equation.DSMT4">
                  <p:embed/>
                </p:oleObj>
              </mc:Choice>
              <mc:Fallback>
                <p:oleObj name="Equation" r:id="rId12" imgW="1231560" imgH="266400" progId="Equation.DSMT4">
                  <p:embed/>
                  <p:pic>
                    <p:nvPicPr>
                      <p:cNvPr id="10" name="Object 23">
                        <a:extLst>
                          <a:ext uri="{FF2B5EF4-FFF2-40B4-BE49-F238E27FC236}">
                            <a16:creationId xmlns:a16="http://schemas.microsoft.com/office/drawing/2014/main" id="{3081B063-4986-C584-86A5-9BC0BD2815F9}"/>
                          </a:ext>
                        </a:extLst>
                      </p:cNvPr>
                      <p:cNvPicPr>
                        <a:picLocks noChangeAspect="1" noChangeArrowheads="1"/>
                      </p:cNvPicPr>
                      <p:nvPr/>
                    </p:nvPicPr>
                    <p:blipFill>
                      <a:blip r:embed="rId13"/>
                      <a:srcRect/>
                      <a:stretch>
                        <a:fillRect/>
                      </a:stretch>
                    </p:blipFill>
                    <p:spPr bwMode="auto">
                      <a:xfrm>
                        <a:off x="6326279" y="3055011"/>
                        <a:ext cx="2344737" cy="508000"/>
                      </a:xfrm>
                      <a:prstGeom prst="rect">
                        <a:avLst/>
                      </a:prstGeom>
                      <a:noFill/>
                      <a:ln>
                        <a:noFill/>
                      </a:ln>
                      <a:effectLst/>
                    </p:spPr>
                  </p:pic>
                </p:oleObj>
              </mc:Fallback>
            </mc:AlternateContent>
          </a:graphicData>
        </a:graphic>
      </p:graphicFrame>
      <p:graphicFrame>
        <p:nvGraphicFramePr>
          <p:cNvPr id="11" name="Object 23">
            <a:extLst>
              <a:ext uri="{FF2B5EF4-FFF2-40B4-BE49-F238E27FC236}">
                <a16:creationId xmlns:a16="http://schemas.microsoft.com/office/drawing/2014/main" id="{F263B60E-704C-9AA0-68D0-B6C7F33798D8}"/>
              </a:ext>
            </a:extLst>
          </p:cNvPr>
          <p:cNvGraphicFramePr>
            <a:graphicFrameLocks noChangeAspect="1"/>
          </p:cNvGraphicFramePr>
          <p:nvPr>
            <p:extLst>
              <p:ext uri="{D42A27DB-BD31-4B8C-83A1-F6EECF244321}">
                <p14:modId xmlns:p14="http://schemas.microsoft.com/office/powerpoint/2010/main" val="1181192196"/>
              </p:ext>
            </p:extLst>
          </p:nvPr>
        </p:nvGraphicFramePr>
        <p:xfrm>
          <a:off x="8769531" y="3081120"/>
          <a:ext cx="1241243" cy="413101"/>
        </p:xfrm>
        <a:graphic>
          <a:graphicData uri="http://schemas.openxmlformats.org/presentationml/2006/ole">
            <mc:AlternateContent xmlns:mc="http://schemas.openxmlformats.org/markup-compatibility/2006">
              <mc:Choice xmlns:v="urn:schemas-microsoft-com:vml" Requires="v">
                <p:oleObj name="Equation" r:id="rId14" imgW="533160" imgH="177480" progId="Equation.DSMT4">
                  <p:embed/>
                </p:oleObj>
              </mc:Choice>
              <mc:Fallback>
                <p:oleObj name="Equation" r:id="rId14" imgW="533160" imgH="177480" progId="Equation.DSMT4">
                  <p:embed/>
                  <p:pic>
                    <p:nvPicPr>
                      <p:cNvPr id="11" name="Object 23">
                        <a:extLst>
                          <a:ext uri="{FF2B5EF4-FFF2-40B4-BE49-F238E27FC236}">
                            <a16:creationId xmlns:a16="http://schemas.microsoft.com/office/drawing/2014/main" id="{F263B60E-704C-9AA0-68D0-B6C7F33798D8}"/>
                          </a:ext>
                        </a:extLst>
                      </p:cNvPr>
                      <p:cNvPicPr>
                        <a:picLocks noChangeAspect="1" noChangeArrowheads="1"/>
                      </p:cNvPicPr>
                      <p:nvPr/>
                    </p:nvPicPr>
                    <p:blipFill>
                      <a:blip r:embed="rId15"/>
                      <a:srcRect/>
                      <a:stretch>
                        <a:fillRect/>
                      </a:stretch>
                    </p:blipFill>
                    <p:spPr bwMode="auto">
                      <a:xfrm>
                        <a:off x="8769531" y="3081120"/>
                        <a:ext cx="1241243" cy="413101"/>
                      </a:xfrm>
                      <a:prstGeom prst="rect">
                        <a:avLst/>
                      </a:prstGeom>
                      <a:noFill/>
                      <a:ln>
                        <a:noFill/>
                      </a:ln>
                      <a:effectLst/>
                    </p:spPr>
                  </p:pic>
                </p:oleObj>
              </mc:Fallback>
            </mc:AlternateContent>
          </a:graphicData>
        </a:graphic>
      </p:graphicFrame>
      <p:sp>
        <p:nvSpPr>
          <p:cNvPr id="12" name="Content Placeholder 2">
            <a:extLst>
              <a:ext uri="{FF2B5EF4-FFF2-40B4-BE49-F238E27FC236}">
                <a16:creationId xmlns:a16="http://schemas.microsoft.com/office/drawing/2014/main" id="{6578B7DE-6B0B-8A05-9ACF-039F6BA64733}"/>
              </a:ext>
            </a:extLst>
          </p:cNvPr>
          <p:cNvSpPr txBox="1">
            <a:spLocks/>
          </p:cNvSpPr>
          <p:nvPr/>
        </p:nvSpPr>
        <p:spPr bwMode="auto">
          <a:xfrm>
            <a:off x="322218" y="3574314"/>
            <a:ext cx="10994569" cy="9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Again, we would assume that the distribution of sums of the flips to be normally distributed because of the Central Limit </a:t>
            </a:r>
            <a:r>
              <a:rPr lang="en-CA" altLang="en-US" sz="2200" dirty="0" err="1"/>
              <a:t>Thm</a:t>
            </a:r>
            <a:r>
              <a:rPr lang="en-CA" altLang="en-US" sz="2200" dirty="0"/>
              <a:t> (Ch9)</a:t>
            </a:r>
          </a:p>
        </p:txBody>
      </p:sp>
      <p:graphicFrame>
        <p:nvGraphicFramePr>
          <p:cNvPr id="13" name="Object 23">
            <a:extLst>
              <a:ext uri="{FF2B5EF4-FFF2-40B4-BE49-F238E27FC236}">
                <a16:creationId xmlns:a16="http://schemas.microsoft.com/office/drawing/2014/main" id="{6DF8F77B-A630-C7EF-A298-1716579DE878}"/>
              </a:ext>
            </a:extLst>
          </p:cNvPr>
          <p:cNvGraphicFramePr>
            <a:graphicFrameLocks noChangeAspect="1"/>
          </p:cNvGraphicFramePr>
          <p:nvPr>
            <p:extLst>
              <p:ext uri="{D42A27DB-BD31-4B8C-83A1-F6EECF244321}">
                <p14:modId xmlns:p14="http://schemas.microsoft.com/office/powerpoint/2010/main" val="4012441994"/>
              </p:ext>
            </p:extLst>
          </p:nvPr>
        </p:nvGraphicFramePr>
        <p:xfrm>
          <a:off x="661987" y="4483303"/>
          <a:ext cx="7563003" cy="637215"/>
        </p:xfrm>
        <a:graphic>
          <a:graphicData uri="http://schemas.openxmlformats.org/presentationml/2006/ole">
            <mc:AlternateContent xmlns:mc="http://schemas.openxmlformats.org/markup-compatibility/2006">
              <mc:Choice xmlns:v="urn:schemas-microsoft-com:vml" Requires="v">
                <p:oleObj name="Equation" r:id="rId16" imgW="3022560" imgH="253800" progId="Equation.DSMT4">
                  <p:embed/>
                </p:oleObj>
              </mc:Choice>
              <mc:Fallback>
                <p:oleObj name="Equation" r:id="rId16" imgW="3022560" imgH="253800" progId="Equation.DSMT4">
                  <p:embed/>
                  <p:pic>
                    <p:nvPicPr>
                      <p:cNvPr id="13" name="Object 23">
                        <a:extLst>
                          <a:ext uri="{FF2B5EF4-FFF2-40B4-BE49-F238E27FC236}">
                            <a16:creationId xmlns:a16="http://schemas.microsoft.com/office/drawing/2014/main" id="{6DF8F77B-A630-C7EF-A298-1716579DE878}"/>
                          </a:ext>
                        </a:extLst>
                      </p:cNvPr>
                      <p:cNvPicPr>
                        <a:picLocks noChangeAspect="1" noChangeArrowheads="1"/>
                      </p:cNvPicPr>
                      <p:nvPr/>
                    </p:nvPicPr>
                    <p:blipFill>
                      <a:blip r:embed="rId17"/>
                      <a:srcRect/>
                      <a:stretch>
                        <a:fillRect/>
                      </a:stretch>
                    </p:blipFill>
                    <p:spPr bwMode="auto">
                      <a:xfrm>
                        <a:off x="661987" y="4483303"/>
                        <a:ext cx="7563003" cy="637215"/>
                      </a:xfrm>
                      <a:prstGeom prst="rect">
                        <a:avLst/>
                      </a:prstGeom>
                      <a:noFill/>
                      <a:ln>
                        <a:noFill/>
                      </a:ln>
                      <a:effectLst/>
                    </p:spPr>
                  </p:pic>
                </p:oleObj>
              </mc:Fallback>
            </mc:AlternateContent>
          </a:graphicData>
        </a:graphic>
      </p:graphicFrame>
      <p:graphicFrame>
        <p:nvGraphicFramePr>
          <p:cNvPr id="14" name="Object 23">
            <a:extLst>
              <a:ext uri="{FF2B5EF4-FFF2-40B4-BE49-F238E27FC236}">
                <a16:creationId xmlns:a16="http://schemas.microsoft.com/office/drawing/2014/main" id="{C2785E48-49D8-2B7E-2C2D-AE85769C9A4F}"/>
              </a:ext>
            </a:extLst>
          </p:cNvPr>
          <p:cNvGraphicFramePr>
            <a:graphicFrameLocks noChangeAspect="1"/>
          </p:cNvGraphicFramePr>
          <p:nvPr>
            <p:extLst>
              <p:ext uri="{D42A27DB-BD31-4B8C-83A1-F6EECF244321}">
                <p14:modId xmlns:p14="http://schemas.microsoft.com/office/powerpoint/2010/main" val="1293311578"/>
              </p:ext>
            </p:extLst>
          </p:nvPr>
        </p:nvGraphicFramePr>
        <p:xfrm>
          <a:off x="8307387" y="4587879"/>
          <a:ext cx="1557338" cy="446088"/>
        </p:xfrm>
        <a:graphic>
          <a:graphicData uri="http://schemas.openxmlformats.org/presentationml/2006/ole">
            <mc:AlternateContent xmlns:mc="http://schemas.openxmlformats.org/markup-compatibility/2006">
              <mc:Choice xmlns:v="urn:schemas-microsoft-com:vml" Requires="v">
                <p:oleObj name="Equation" r:id="rId18" imgW="622080" imgH="177480" progId="Equation.DSMT4">
                  <p:embed/>
                </p:oleObj>
              </mc:Choice>
              <mc:Fallback>
                <p:oleObj name="Equation" r:id="rId18" imgW="622080" imgH="177480" progId="Equation.DSMT4">
                  <p:embed/>
                  <p:pic>
                    <p:nvPicPr>
                      <p:cNvPr id="14" name="Object 23">
                        <a:extLst>
                          <a:ext uri="{FF2B5EF4-FFF2-40B4-BE49-F238E27FC236}">
                            <a16:creationId xmlns:a16="http://schemas.microsoft.com/office/drawing/2014/main" id="{C2785E48-49D8-2B7E-2C2D-AE85769C9A4F}"/>
                          </a:ext>
                        </a:extLst>
                      </p:cNvPr>
                      <p:cNvPicPr>
                        <a:picLocks noChangeAspect="1" noChangeArrowheads="1"/>
                      </p:cNvPicPr>
                      <p:nvPr/>
                    </p:nvPicPr>
                    <p:blipFill>
                      <a:blip r:embed="rId19"/>
                      <a:srcRect/>
                      <a:stretch>
                        <a:fillRect/>
                      </a:stretch>
                    </p:blipFill>
                    <p:spPr bwMode="auto">
                      <a:xfrm>
                        <a:off x="8307387" y="4587879"/>
                        <a:ext cx="1557338" cy="446088"/>
                      </a:xfrm>
                      <a:prstGeom prst="rect">
                        <a:avLst/>
                      </a:prstGeom>
                      <a:noFill/>
                      <a:ln>
                        <a:noFill/>
                      </a:ln>
                      <a:effectLst/>
                    </p:spPr>
                  </p:pic>
                </p:oleObj>
              </mc:Fallback>
            </mc:AlternateContent>
          </a:graphicData>
        </a:graphic>
      </p:graphicFrame>
      <p:sp>
        <p:nvSpPr>
          <p:cNvPr id="15" name="Content Placeholder 2">
            <a:extLst>
              <a:ext uri="{FF2B5EF4-FFF2-40B4-BE49-F238E27FC236}">
                <a16:creationId xmlns:a16="http://schemas.microsoft.com/office/drawing/2014/main" id="{FE8878FF-DE97-5C7A-D425-5947B5838553}"/>
              </a:ext>
            </a:extLst>
          </p:cNvPr>
          <p:cNvSpPr txBox="1">
            <a:spLocks/>
          </p:cNvSpPr>
          <p:nvPr/>
        </p:nvSpPr>
        <p:spPr bwMode="auto">
          <a:xfrm>
            <a:off x="379368" y="5222139"/>
            <a:ext cx="10994569" cy="9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There’s a70% chance that the sum of all the spins will be 50 or more.</a:t>
            </a:r>
          </a:p>
        </p:txBody>
      </p:sp>
    </p:spTree>
    <p:custDataLst>
      <p:tags r:id="rId1"/>
    </p:custDataLst>
    <p:extLst>
      <p:ext uri="{BB962C8B-B14F-4D97-AF65-F5344CB8AC3E}">
        <p14:creationId xmlns:p14="http://schemas.microsoft.com/office/powerpoint/2010/main" val="27888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554A-9C45-4682-84A0-C18825AC3035}"/>
              </a:ext>
            </a:extLst>
          </p:cNvPr>
          <p:cNvSpPr>
            <a:spLocks noGrp="1"/>
          </p:cNvSpPr>
          <p:nvPr>
            <p:ph type="title"/>
          </p:nvPr>
        </p:nvSpPr>
        <p:spPr>
          <a:xfrm>
            <a:off x="1728788" y="265113"/>
            <a:ext cx="8259762" cy="430212"/>
          </a:xfrm>
        </p:spPr>
        <p:txBody>
          <a:bodyPr>
            <a:noAutofit/>
          </a:bodyPr>
          <a:lstStyle/>
          <a:p>
            <a:pPr>
              <a:defRPr/>
            </a:pPr>
            <a:r>
              <a:rPr lang="en-CA" sz="2500" dirty="0"/>
              <a:t>Linear Transformations with Random Variables</a:t>
            </a:r>
          </a:p>
        </p:txBody>
      </p:sp>
      <p:sp>
        <p:nvSpPr>
          <p:cNvPr id="31747" name="Content Placeholder 2">
            <a:extLst>
              <a:ext uri="{FF2B5EF4-FFF2-40B4-BE49-F238E27FC236}">
                <a16:creationId xmlns:a16="http://schemas.microsoft.com/office/drawing/2014/main" id="{C2C8D7FE-4D44-6100-0513-47B4A37F5013}"/>
              </a:ext>
            </a:extLst>
          </p:cNvPr>
          <p:cNvSpPr>
            <a:spLocks noGrp="1"/>
          </p:cNvSpPr>
          <p:nvPr>
            <p:ph sz="quarter" idx="1"/>
          </p:nvPr>
        </p:nvSpPr>
        <p:spPr>
          <a:xfrm>
            <a:off x="338138" y="704850"/>
            <a:ext cx="11269662" cy="1624013"/>
          </a:xfrm>
        </p:spPr>
        <p:txBody>
          <a:bodyPr/>
          <a:lstStyle/>
          <a:p>
            <a:r>
              <a:rPr lang="en-CA" altLang="en-US" dirty="0"/>
              <a:t>OR suppose you have the mean/SD of two different items that you are measuring and you want to combine them</a:t>
            </a:r>
          </a:p>
          <a:p>
            <a:r>
              <a:rPr lang="en-CA" altLang="en-US" dirty="0"/>
              <a:t>To find the mean/SD of the sum of the two items will also require a linear transformation </a:t>
            </a:r>
          </a:p>
          <a:p>
            <a:endParaRPr lang="en-CA" altLang="en-US" dirty="0"/>
          </a:p>
        </p:txBody>
      </p:sp>
      <p:sp>
        <p:nvSpPr>
          <p:cNvPr id="13" name="Content Placeholder 2">
            <a:extLst>
              <a:ext uri="{FF2B5EF4-FFF2-40B4-BE49-F238E27FC236}">
                <a16:creationId xmlns:a16="http://schemas.microsoft.com/office/drawing/2014/main" id="{7BEF2ED8-C016-45F4-BC31-E0D7034DAB85}"/>
              </a:ext>
            </a:extLst>
          </p:cNvPr>
          <p:cNvSpPr txBox="1">
            <a:spLocks/>
          </p:cNvSpPr>
          <p:nvPr/>
        </p:nvSpPr>
        <p:spPr bwMode="auto">
          <a:xfrm>
            <a:off x="319088" y="2686050"/>
            <a:ext cx="8362950" cy="438150"/>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
              <a:defRPr/>
            </a:pPr>
            <a:r>
              <a:rPr lang="en-CA" sz="2200" dirty="0">
                <a:latin typeface="+mn-lt"/>
                <a:cs typeface="+mn-cs"/>
              </a:rPr>
              <a:t>If  X and Y are random variables then: </a:t>
            </a:r>
          </a:p>
        </p:txBody>
      </p:sp>
      <p:graphicFrame>
        <p:nvGraphicFramePr>
          <p:cNvPr id="14" name="Object 3">
            <a:extLst>
              <a:ext uri="{FF2B5EF4-FFF2-40B4-BE49-F238E27FC236}">
                <a16:creationId xmlns:a16="http://schemas.microsoft.com/office/drawing/2014/main" id="{2B410BCB-CF80-D84C-85CE-32526A43195C}"/>
              </a:ext>
            </a:extLst>
          </p:cNvPr>
          <p:cNvGraphicFramePr>
            <a:graphicFrameLocks noChangeAspect="1"/>
          </p:cNvGraphicFramePr>
          <p:nvPr/>
        </p:nvGraphicFramePr>
        <p:xfrm>
          <a:off x="2190750" y="3117850"/>
          <a:ext cx="2519363" cy="590550"/>
        </p:xfrm>
        <a:graphic>
          <a:graphicData uri="http://schemas.openxmlformats.org/presentationml/2006/ole">
            <mc:AlternateContent xmlns:mc="http://schemas.openxmlformats.org/markup-compatibility/2006">
              <mc:Choice xmlns:v="urn:schemas-microsoft-com:vml" Requires="v">
                <p:oleObj name="Equation" r:id="rId4" imgW="977900" imgH="228600" progId="Equation.DSMT4">
                  <p:embed/>
                </p:oleObj>
              </mc:Choice>
              <mc:Fallback>
                <p:oleObj name="Equation" r:id="rId4" imgW="977900" imgH="228600" progId="Equation.DSMT4">
                  <p:embed/>
                  <p:pic>
                    <p:nvPicPr>
                      <p:cNvPr id="14" name="Object 3">
                        <a:extLst>
                          <a:ext uri="{FF2B5EF4-FFF2-40B4-BE49-F238E27FC236}">
                            <a16:creationId xmlns:a16="http://schemas.microsoft.com/office/drawing/2014/main" id="{2B410BCB-CF80-D84C-85CE-32526A431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3117850"/>
                        <a:ext cx="2519363"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5">
            <a:extLst>
              <a:ext uri="{FF2B5EF4-FFF2-40B4-BE49-F238E27FC236}">
                <a16:creationId xmlns:a16="http://schemas.microsoft.com/office/drawing/2014/main" id="{28F544D1-70F7-C6CF-BC6E-B1DA7727644C}"/>
              </a:ext>
            </a:extLst>
          </p:cNvPr>
          <p:cNvGraphicFramePr>
            <a:graphicFrameLocks noChangeAspect="1"/>
          </p:cNvGraphicFramePr>
          <p:nvPr/>
        </p:nvGraphicFramePr>
        <p:xfrm>
          <a:off x="1012825" y="3863975"/>
          <a:ext cx="3698875" cy="622300"/>
        </p:xfrm>
        <a:graphic>
          <a:graphicData uri="http://schemas.openxmlformats.org/presentationml/2006/ole">
            <mc:AlternateContent xmlns:mc="http://schemas.openxmlformats.org/markup-compatibility/2006">
              <mc:Choice xmlns:v="urn:schemas-microsoft-com:vml" Requires="v">
                <p:oleObj name="Equation" r:id="rId6" imgW="1435100" imgH="241300" progId="Equation.DSMT4">
                  <p:embed/>
                </p:oleObj>
              </mc:Choice>
              <mc:Fallback>
                <p:oleObj name="Equation" r:id="rId6" imgW="1435100" imgH="241300" progId="Equation.DSMT4">
                  <p:embed/>
                  <p:pic>
                    <p:nvPicPr>
                      <p:cNvPr id="15" name="Object 5">
                        <a:extLst>
                          <a:ext uri="{FF2B5EF4-FFF2-40B4-BE49-F238E27FC236}">
                            <a16:creationId xmlns:a16="http://schemas.microsoft.com/office/drawing/2014/main" id="{28F544D1-70F7-C6CF-BC6E-B1DA772764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825" y="3863975"/>
                        <a:ext cx="369887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6">
            <a:extLst>
              <a:ext uri="{FF2B5EF4-FFF2-40B4-BE49-F238E27FC236}">
                <a16:creationId xmlns:a16="http://schemas.microsoft.com/office/drawing/2014/main" id="{5980131F-DFB3-23EA-69C4-CB853E8B8681}"/>
              </a:ext>
            </a:extLst>
          </p:cNvPr>
          <p:cNvGraphicFramePr>
            <a:graphicFrameLocks noChangeAspect="1"/>
          </p:cNvGraphicFramePr>
          <p:nvPr/>
        </p:nvGraphicFramePr>
        <p:xfrm>
          <a:off x="1516063" y="4918075"/>
          <a:ext cx="3168650" cy="466725"/>
        </p:xfrm>
        <a:graphic>
          <a:graphicData uri="http://schemas.openxmlformats.org/presentationml/2006/ole">
            <mc:AlternateContent xmlns:mc="http://schemas.openxmlformats.org/markup-compatibility/2006">
              <mc:Choice xmlns:v="urn:schemas-microsoft-com:vml" Requires="v">
                <p:oleObj name="Equation" r:id="rId8" imgW="1638300" imgH="241300" progId="Equation.DSMT4">
                  <p:embed/>
                </p:oleObj>
              </mc:Choice>
              <mc:Fallback>
                <p:oleObj name="Equation" r:id="rId8" imgW="1638300" imgH="241300" progId="Equation.DSMT4">
                  <p:embed/>
                  <p:pic>
                    <p:nvPicPr>
                      <p:cNvPr id="16" name="Object 6">
                        <a:extLst>
                          <a:ext uri="{FF2B5EF4-FFF2-40B4-BE49-F238E27FC236}">
                            <a16:creationId xmlns:a16="http://schemas.microsoft.com/office/drawing/2014/main" id="{5980131F-DFB3-23EA-69C4-CB853E8B86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6063" y="4918075"/>
                        <a:ext cx="316865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7">
            <a:extLst>
              <a:ext uri="{FF2B5EF4-FFF2-40B4-BE49-F238E27FC236}">
                <a16:creationId xmlns:a16="http://schemas.microsoft.com/office/drawing/2014/main" id="{53B88EE3-23D9-904C-E874-2CF020A0DA94}"/>
              </a:ext>
            </a:extLst>
          </p:cNvPr>
          <p:cNvGraphicFramePr>
            <a:graphicFrameLocks noChangeAspect="1"/>
          </p:cNvGraphicFramePr>
          <p:nvPr/>
        </p:nvGraphicFramePr>
        <p:xfrm>
          <a:off x="1543050" y="5602288"/>
          <a:ext cx="3168650" cy="466725"/>
        </p:xfrm>
        <a:graphic>
          <a:graphicData uri="http://schemas.openxmlformats.org/presentationml/2006/ole">
            <mc:AlternateContent xmlns:mc="http://schemas.openxmlformats.org/markup-compatibility/2006">
              <mc:Choice xmlns:v="urn:schemas-microsoft-com:vml" Requires="v">
                <p:oleObj name="Equation" r:id="rId10" imgW="1638300" imgH="241300" progId="Equation.DSMT4">
                  <p:embed/>
                </p:oleObj>
              </mc:Choice>
              <mc:Fallback>
                <p:oleObj name="Equation" r:id="rId10" imgW="1638300" imgH="241300" progId="Equation.DSMT4">
                  <p:embed/>
                  <p:pic>
                    <p:nvPicPr>
                      <p:cNvPr id="17" name="Object 7">
                        <a:extLst>
                          <a:ext uri="{FF2B5EF4-FFF2-40B4-BE49-F238E27FC236}">
                            <a16:creationId xmlns:a16="http://schemas.microsoft.com/office/drawing/2014/main" id="{53B88EE3-23D9-904C-E874-2CF020A0DA9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3050" y="5602288"/>
                        <a:ext cx="316865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Box 17">
            <a:extLst>
              <a:ext uri="{FF2B5EF4-FFF2-40B4-BE49-F238E27FC236}">
                <a16:creationId xmlns:a16="http://schemas.microsoft.com/office/drawing/2014/main" id="{68C5394A-6BD9-41B6-873F-C703A48CF431}"/>
              </a:ext>
            </a:extLst>
          </p:cNvPr>
          <p:cNvSpPr txBox="1"/>
          <p:nvPr/>
        </p:nvSpPr>
        <p:spPr>
          <a:xfrm>
            <a:off x="4927600" y="3189288"/>
            <a:ext cx="922338" cy="431800"/>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Mean</a:t>
            </a:r>
          </a:p>
        </p:txBody>
      </p:sp>
      <p:sp>
        <p:nvSpPr>
          <p:cNvPr id="19" name="TextBox 18">
            <a:extLst>
              <a:ext uri="{FF2B5EF4-FFF2-40B4-BE49-F238E27FC236}">
                <a16:creationId xmlns:a16="http://schemas.microsoft.com/office/drawing/2014/main" id="{DCA6299C-43B5-445A-BA2E-A10065B2E3DF}"/>
              </a:ext>
            </a:extLst>
          </p:cNvPr>
          <p:cNvSpPr txBox="1"/>
          <p:nvPr/>
        </p:nvSpPr>
        <p:spPr>
          <a:xfrm>
            <a:off x="5000625" y="3716338"/>
            <a:ext cx="3552825" cy="769937"/>
          </a:xfrm>
          <a:prstGeom prst="rect">
            <a:avLst/>
          </a:prstGeom>
          <a:noFill/>
        </p:spPr>
        <p:txBody>
          <a:bodyPr>
            <a:spAutoFit/>
          </a:bodyPr>
          <a:lstStyle/>
          <a:p>
            <a:pPr eaLnBrk="1" hangingPunct="1">
              <a:defRPr/>
            </a:pPr>
            <a:r>
              <a:rPr lang="en-CA" sz="2200" dirty="0">
                <a:solidFill>
                  <a:srgbClr val="FF0000"/>
                </a:solidFill>
                <a:latin typeface="+mj-lt"/>
                <a:cs typeface="Arial" charset="0"/>
              </a:rPr>
              <a:t>Variance:     Only if X &amp; Y </a:t>
            </a:r>
          </a:p>
          <a:p>
            <a:pPr eaLnBrk="1" hangingPunct="1">
              <a:defRPr/>
            </a:pPr>
            <a:r>
              <a:rPr lang="en-CA" sz="2200" dirty="0">
                <a:solidFill>
                  <a:srgbClr val="FF0000"/>
                </a:solidFill>
                <a:latin typeface="+mj-lt"/>
                <a:cs typeface="Arial" charset="0"/>
              </a:rPr>
              <a:t>                are independent</a:t>
            </a:r>
          </a:p>
        </p:txBody>
      </p:sp>
      <p:sp>
        <p:nvSpPr>
          <p:cNvPr id="20" name="TextBox 19">
            <a:extLst>
              <a:ext uri="{FF2B5EF4-FFF2-40B4-BE49-F238E27FC236}">
                <a16:creationId xmlns:a16="http://schemas.microsoft.com/office/drawing/2014/main" id="{0320D16B-C722-4EBC-B96F-E06BCFEAC156}"/>
              </a:ext>
            </a:extLst>
          </p:cNvPr>
          <p:cNvSpPr txBox="1"/>
          <p:nvPr/>
        </p:nvSpPr>
        <p:spPr>
          <a:xfrm>
            <a:off x="4856163" y="5033963"/>
            <a:ext cx="4319587" cy="1108075"/>
          </a:xfrm>
          <a:prstGeom prst="rect">
            <a:avLst/>
          </a:prstGeom>
          <a:solidFill>
            <a:schemeClr val="bg1"/>
          </a:solidFill>
        </p:spPr>
        <p:txBody>
          <a:bodyPr wrap="none">
            <a:spAutoFit/>
          </a:bodyPr>
          <a:lstStyle/>
          <a:p>
            <a:pPr eaLnBrk="1" hangingPunct="1">
              <a:defRPr/>
            </a:pPr>
            <a:r>
              <a:rPr lang="en-CA" sz="2200" dirty="0">
                <a:solidFill>
                  <a:srgbClr val="FF0000"/>
                </a:solidFill>
                <a:latin typeface="+mj-lt"/>
                <a:cs typeface="Arial" charset="0"/>
              </a:rPr>
              <a:t>Variance: X &amp; Y are dependent.</a:t>
            </a:r>
          </a:p>
          <a:p>
            <a:pPr eaLnBrk="1" hangingPunct="1">
              <a:defRPr/>
            </a:pPr>
            <a:r>
              <a:rPr lang="en-CA" sz="2200" dirty="0">
                <a:solidFill>
                  <a:srgbClr val="FF0000"/>
                </a:solidFill>
                <a:latin typeface="+mj-lt"/>
                <a:cs typeface="Arial" charset="0"/>
              </a:rPr>
              <a:t>“p” is the correlation between</a:t>
            </a:r>
            <a:br>
              <a:rPr lang="en-CA" sz="2200" dirty="0">
                <a:solidFill>
                  <a:srgbClr val="FF0000"/>
                </a:solidFill>
                <a:latin typeface="+mj-lt"/>
                <a:cs typeface="Arial" charset="0"/>
              </a:rPr>
            </a:br>
            <a:r>
              <a:rPr lang="en-CA" sz="2200" dirty="0">
                <a:solidFill>
                  <a:srgbClr val="FF0000"/>
                </a:solidFill>
                <a:latin typeface="+mj-lt"/>
                <a:cs typeface="Arial" charset="0"/>
              </a:rPr>
              <a:t> X and Y (Advanced)</a:t>
            </a:r>
          </a:p>
        </p:txBody>
      </p:sp>
      <p:sp>
        <p:nvSpPr>
          <p:cNvPr id="21" name="Rectangle 20">
            <a:extLst>
              <a:ext uri="{FF2B5EF4-FFF2-40B4-BE49-F238E27FC236}">
                <a16:creationId xmlns:a16="http://schemas.microsoft.com/office/drawing/2014/main" id="{07A6FE0C-63B0-4A4C-A593-F51913693D5A}"/>
              </a:ext>
            </a:extLst>
          </p:cNvPr>
          <p:cNvSpPr/>
          <p:nvPr/>
        </p:nvSpPr>
        <p:spPr>
          <a:xfrm>
            <a:off x="2119313" y="3117850"/>
            <a:ext cx="2663825" cy="57626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2" name="Rectangle 21">
            <a:extLst>
              <a:ext uri="{FF2B5EF4-FFF2-40B4-BE49-F238E27FC236}">
                <a16:creationId xmlns:a16="http://schemas.microsoft.com/office/drawing/2014/main" id="{DF873AF9-1D5C-4B54-A277-0C0EB97021A1}"/>
              </a:ext>
            </a:extLst>
          </p:cNvPr>
          <p:cNvSpPr/>
          <p:nvPr/>
        </p:nvSpPr>
        <p:spPr>
          <a:xfrm>
            <a:off x="895350" y="3836988"/>
            <a:ext cx="3887788" cy="64928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23" name="Object 9">
            <a:extLst>
              <a:ext uri="{FF2B5EF4-FFF2-40B4-BE49-F238E27FC236}">
                <a16:creationId xmlns:a16="http://schemas.microsoft.com/office/drawing/2014/main" id="{863250B5-964F-180B-A99B-C5F6576BB58A}"/>
              </a:ext>
            </a:extLst>
          </p:cNvPr>
          <p:cNvGraphicFramePr>
            <a:graphicFrameLocks noChangeAspect="1"/>
          </p:cNvGraphicFramePr>
          <p:nvPr/>
        </p:nvGraphicFramePr>
        <p:xfrm>
          <a:off x="866775" y="3260725"/>
          <a:ext cx="1181100" cy="404813"/>
        </p:xfrm>
        <a:graphic>
          <a:graphicData uri="http://schemas.openxmlformats.org/presentationml/2006/ole">
            <mc:AlternateContent xmlns:mc="http://schemas.openxmlformats.org/markup-compatibility/2006">
              <mc:Choice xmlns:v="urn:schemas-microsoft-com:vml" Requires="v">
                <p:oleObj name="Equation" r:id="rId12" imgW="520248" imgH="177646" progId="Equation.DSMT4">
                  <p:embed/>
                </p:oleObj>
              </mc:Choice>
              <mc:Fallback>
                <p:oleObj name="Equation" r:id="rId12" imgW="520248" imgH="177646" progId="Equation.DSMT4">
                  <p:embed/>
                  <p:pic>
                    <p:nvPicPr>
                      <p:cNvPr id="23" name="Object 9">
                        <a:extLst>
                          <a:ext uri="{FF2B5EF4-FFF2-40B4-BE49-F238E27FC236}">
                            <a16:creationId xmlns:a16="http://schemas.microsoft.com/office/drawing/2014/main" id="{863250B5-964F-180B-A99B-C5F6576BB5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6775" y="3260725"/>
                        <a:ext cx="1181100"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Rectangle 23">
            <a:extLst>
              <a:ext uri="{FF2B5EF4-FFF2-40B4-BE49-F238E27FC236}">
                <a16:creationId xmlns:a16="http://schemas.microsoft.com/office/drawing/2014/main" id="{4FC882C5-7B15-4CEA-82DA-B32E52F1E25D}"/>
              </a:ext>
            </a:extLst>
          </p:cNvPr>
          <p:cNvSpPr/>
          <p:nvPr/>
        </p:nvSpPr>
        <p:spPr>
          <a:xfrm>
            <a:off x="1387475" y="4929188"/>
            <a:ext cx="3468688" cy="46672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5" name="Rectangle 24">
            <a:extLst>
              <a:ext uri="{FF2B5EF4-FFF2-40B4-BE49-F238E27FC236}">
                <a16:creationId xmlns:a16="http://schemas.microsoft.com/office/drawing/2014/main" id="{FDB12437-42F2-478F-AB1F-45EF515A3AFA}"/>
              </a:ext>
            </a:extLst>
          </p:cNvPr>
          <p:cNvSpPr/>
          <p:nvPr/>
        </p:nvSpPr>
        <p:spPr>
          <a:xfrm>
            <a:off x="1387475" y="5622925"/>
            <a:ext cx="3468688" cy="46513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par>
                                <p:cTn id="53" presetID="3" presetClass="entr" presetSubtype="1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par>
                                <p:cTn id="56" presetID="3" presetClass="entr" presetSubtype="1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animBg="1"/>
      <p:bldP spid="21" grpId="0" animBg="1"/>
      <p:bldP spid="22"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DDC4B83C-7949-A9C2-5EAD-77DFA3366B99}"/>
              </a:ext>
            </a:extLst>
          </p:cNvPr>
          <p:cNvSpPr>
            <a:spLocks noGrp="1"/>
          </p:cNvSpPr>
          <p:nvPr>
            <p:ph sz="quarter" idx="1"/>
          </p:nvPr>
        </p:nvSpPr>
        <p:spPr>
          <a:xfrm>
            <a:off x="355600" y="88900"/>
            <a:ext cx="11437938" cy="3252788"/>
          </a:xfrm>
        </p:spPr>
        <p:txBody>
          <a:bodyPr/>
          <a:lstStyle/>
          <a:p>
            <a:pPr eaLnBrk="1" hangingPunct="1">
              <a:buFont typeface="Wingdings" panose="05000000000000000000" pitchFamily="2" charset="2"/>
              <a:buNone/>
            </a:pPr>
            <a:r>
              <a:rPr lang="en-CA" altLang="en-US" sz="2100" dirty="0"/>
              <a:t>Ex: Let “X” represent the sum of two dice</a:t>
            </a:r>
          </a:p>
          <a:p>
            <a:pPr eaLnBrk="1" hangingPunct="1">
              <a:buFont typeface="Wingdings" panose="05000000000000000000" pitchFamily="2" charset="2"/>
              <a:buNone/>
            </a:pPr>
            <a:r>
              <a:rPr lang="en-CA" altLang="en-US" sz="2100" dirty="0"/>
              <a:t>a) Define the random variable “X” in this situation</a:t>
            </a:r>
          </a:p>
          <a:p>
            <a:pPr eaLnBrk="1" hangingPunct="1">
              <a:buFont typeface="Wingdings" panose="05000000000000000000" pitchFamily="2" charset="2"/>
              <a:buNone/>
            </a:pPr>
            <a:r>
              <a:rPr lang="en-CA" altLang="en-US" sz="2100" dirty="0"/>
              <a:t>b) Is it a continuous or discrete random variable?</a:t>
            </a:r>
          </a:p>
          <a:p>
            <a:pPr eaLnBrk="1" hangingPunct="1">
              <a:buFont typeface="Wingdings" panose="05000000000000000000" pitchFamily="2" charset="2"/>
              <a:buNone/>
            </a:pPr>
            <a:r>
              <a:rPr lang="en-CA" altLang="en-US" sz="2100" dirty="0"/>
              <a:t>c) Find the mean and standard dev. of the random variable “x”</a:t>
            </a:r>
          </a:p>
          <a:p>
            <a:pPr eaLnBrk="1" hangingPunct="1">
              <a:buFont typeface="Wingdings" panose="05000000000000000000" pitchFamily="2" charset="2"/>
              <a:buNone/>
            </a:pPr>
            <a:r>
              <a:rPr lang="en-CA" altLang="en-US" sz="2100" dirty="0"/>
              <a:t>d) Interpret the value of the expected value? </a:t>
            </a:r>
          </a:p>
          <a:p>
            <a:pPr eaLnBrk="1" hangingPunct="1">
              <a:buFont typeface="Wingdings" panose="05000000000000000000" pitchFamily="2" charset="2"/>
              <a:buNone/>
            </a:pPr>
            <a:r>
              <a:rPr lang="en-CA" altLang="en-US" sz="2100" dirty="0"/>
              <a:t>e) Draw the density curve (</a:t>
            </a:r>
            <a:r>
              <a:rPr lang="en-CA" altLang="en-US" sz="2100" dirty="0" err="1"/>
              <a:t>ie</a:t>
            </a:r>
            <a:r>
              <a:rPr lang="en-CA" altLang="en-US" sz="2100" dirty="0"/>
              <a:t>: probability distribution)</a:t>
            </a:r>
          </a:p>
          <a:p>
            <a:pPr eaLnBrk="1" hangingPunct="1">
              <a:buFont typeface="Wingdings" panose="05000000000000000000" pitchFamily="2" charset="2"/>
              <a:buNone/>
            </a:pPr>
            <a:r>
              <a:rPr lang="en-CA" altLang="en-US" sz="2100" dirty="0"/>
              <a:t>f) If someone rolled the die 5 times and got a pair of 6 every time, would you be surprised?  Explain: </a:t>
            </a:r>
          </a:p>
        </p:txBody>
      </p:sp>
      <p:sp>
        <p:nvSpPr>
          <p:cNvPr id="3" name="TextBox 2">
            <a:extLst>
              <a:ext uri="{FF2B5EF4-FFF2-40B4-BE49-F238E27FC236}">
                <a16:creationId xmlns:a16="http://schemas.microsoft.com/office/drawing/2014/main" id="{E7E6BC21-0DF0-45CA-AE4A-A354DD1729B3}"/>
              </a:ext>
            </a:extLst>
          </p:cNvPr>
          <p:cNvSpPr txBox="1"/>
          <p:nvPr/>
        </p:nvSpPr>
        <p:spPr>
          <a:xfrm>
            <a:off x="1703388" y="3300413"/>
            <a:ext cx="7567612" cy="431800"/>
          </a:xfrm>
          <a:prstGeom prst="rect">
            <a:avLst/>
          </a:prstGeom>
          <a:noFill/>
        </p:spPr>
        <p:txBody>
          <a:bodyPr wrap="none">
            <a:spAutoFit/>
          </a:bodyPr>
          <a:lstStyle/>
          <a:p>
            <a:pPr eaLnBrk="1" hangingPunct="1">
              <a:defRPr/>
            </a:pPr>
            <a:r>
              <a:rPr lang="en-CA" sz="2200" dirty="0">
                <a:solidFill>
                  <a:srgbClr val="FF0000"/>
                </a:solidFill>
                <a:latin typeface="+mj-lt"/>
                <a:cs typeface="Times New Roman" pitchFamily="18" charset="0"/>
              </a:rPr>
              <a:t>a) Random Variable “X” is the sum from rolling two dice</a:t>
            </a:r>
          </a:p>
        </p:txBody>
      </p:sp>
      <p:graphicFrame>
        <p:nvGraphicFramePr>
          <p:cNvPr id="4" name="Object 3">
            <a:extLst>
              <a:ext uri="{FF2B5EF4-FFF2-40B4-BE49-F238E27FC236}">
                <a16:creationId xmlns:a16="http://schemas.microsoft.com/office/drawing/2014/main" id="{CB7B62DC-34C9-EBFC-C5A7-BF46DD3F1D8F}"/>
              </a:ext>
            </a:extLst>
          </p:cNvPr>
          <p:cNvGraphicFramePr>
            <a:graphicFrameLocks noChangeAspect="1"/>
          </p:cNvGraphicFramePr>
          <p:nvPr/>
        </p:nvGraphicFramePr>
        <p:xfrm>
          <a:off x="1939925" y="3752850"/>
          <a:ext cx="4156075" cy="385763"/>
        </p:xfrm>
        <a:graphic>
          <a:graphicData uri="http://schemas.openxmlformats.org/presentationml/2006/ole">
            <mc:AlternateContent xmlns:mc="http://schemas.openxmlformats.org/markup-compatibility/2006">
              <mc:Choice xmlns:v="urn:schemas-microsoft-com:vml" Requires="v">
                <p:oleObj name="Equation" r:id="rId4" imgW="2184400" imgH="203200" progId="Equation.DSMT4">
                  <p:embed/>
                </p:oleObj>
              </mc:Choice>
              <mc:Fallback>
                <p:oleObj name="Equation" r:id="rId4" imgW="2184400" imgH="203200" progId="Equation.DSMT4">
                  <p:embed/>
                  <p:pic>
                    <p:nvPicPr>
                      <p:cNvPr id="4" name="Object 3">
                        <a:extLst>
                          <a:ext uri="{FF2B5EF4-FFF2-40B4-BE49-F238E27FC236}">
                            <a16:creationId xmlns:a16="http://schemas.microsoft.com/office/drawing/2014/main" id="{CB7B62DC-34C9-EBFC-C5A7-BF46DD3F1D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9925" y="3752850"/>
                        <a:ext cx="41560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734903A7-33A4-41F3-A31D-0141AB021561}"/>
              </a:ext>
            </a:extLst>
          </p:cNvPr>
          <p:cNvSpPr txBox="1"/>
          <p:nvPr/>
        </p:nvSpPr>
        <p:spPr>
          <a:xfrm>
            <a:off x="1717675" y="4089400"/>
            <a:ext cx="8372475" cy="431800"/>
          </a:xfrm>
          <a:prstGeom prst="rect">
            <a:avLst/>
          </a:prstGeom>
          <a:noFill/>
        </p:spPr>
        <p:txBody>
          <a:bodyPr wrap="none">
            <a:spAutoFit/>
          </a:bodyPr>
          <a:lstStyle/>
          <a:p>
            <a:pPr eaLnBrk="1" hangingPunct="1">
              <a:defRPr/>
            </a:pPr>
            <a:r>
              <a:rPr lang="en-CA" sz="2200" dirty="0">
                <a:solidFill>
                  <a:srgbClr val="FF0000"/>
                </a:solidFill>
                <a:latin typeface="+mj-lt"/>
                <a:cs typeface="Times New Roman" pitchFamily="18" charset="0"/>
              </a:rPr>
              <a:t>“X” is discrete because it can only take on integers from 2 to 12</a:t>
            </a:r>
          </a:p>
        </p:txBody>
      </p:sp>
      <p:graphicFrame>
        <p:nvGraphicFramePr>
          <p:cNvPr id="6" name="Object 3">
            <a:extLst>
              <a:ext uri="{FF2B5EF4-FFF2-40B4-BE49-F238E27FC236}">
                <a16:creationId xmlns:a16="http://schemas.microsoft.com/office/drawing/2014/main" id="{F29BE947-FE26-3BE1-34BA-404E3E31E096}"/>
              </a:ext>
            </a:extLst>
          </p:cNvPr>
          <p:cNvGraphicFramePr>
            <a:graphicFrameLocks noChangeAspect="1"/>
          </p:cNvGraphicFramePr>
          <p:nvPr/>
        </p:nvGraphicFramePr>
        <p:xfrm>
          <a:off x="1590675" y="4503738"/>
          <a:ext cx="9009063" cy="1152525"/>
        </p:xfrm>
        <a:graphic>
          <a:graphicData uri="http://schemas.openxmlformats.org/presentationml/2006/ole">
            <mc:AlternateContent xmlns:mc="http://schemas.openxmlformats.org/markup-compatibility/2006">
              <mc:Choice xmlns:v="urn:schemas-microsoft-com:vml" Requires="v">
                <p:oleObj name="Equation" r:id="rId6" imgW="5765800" imgH="736600" progId="Equation.DSMT4">
                  <p:embed/>
                </p:oleObj>
              </mc:Choice>
              <mc:Fallback>
                <p:oleObj name="Equation" r:id="rId6" imgW="5765800" imgH="736600" progId="Equation.DSMT4">
                  <p:embed/>
                  <p:pic>
                    <p:nvPicPr>
                      <p:cNvPr id="6" name="Object 3">
                        <a:extLst>
                          <a:ext uri="{FF2B5EF4-FFF2-40B4-BE49-F238E27FC236}">
                            <a16:creationId xmlns:a16="http://schemas.microsoft.com/office/drawing/2014/main" id="{F29BE947-FE26-3BE1-34BA-404E3E31E0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0675" y="4503738"/>
                        <a:ext cx="9009063" cy="11525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72D86CE1-9693-EEB0-10E3-7ACF115C9392}"/>
              </a:ext>
            </a:extLst>
          </p:cNvPr>
          <p:cNvGraphicFramePr>
            <a:graphicFrameLocks noChangeAspect="1"/>
          </p:cNvGraphicFramePr>
          <p:nvPr/>
        </p:nvGraphicFramePr>
        <p:xfrm>
          <a:off x="2603500" y="4929188"/>
          <a:ext cx="355600" cy="647700"/>
        </p:xfrm>
        <a:graphic>
          <a:graphicData uri="http://schemas.openxmlformats.org/presentationml/2006/ole">
            <mc:AlternateContent xmlns:mc="http://schemas.openxmlformats.org/markup-compatibility/2006">
              <mc:Choice xmlns:v="urn:schemas-microsoft-com:vml" Requires="v">
                <p:oleObj name="Equation" r:id="rId8" imgW="215713" imgH="393359" progId="Equation.DSMT4">
                  <p:embed/>
                </p:oleObj>
              </mc:Choice>
              <mc:Fallback>
                <p:oleObj name="Equation" r:id="rId8" imgW="215713" imgH="393359" progId="Equation.DSMT4">
                  <p:embed/>
                  <p:pic>
                    <p:nvPicPr>
                      <p:cNvPr id="7" name="Object 4">
                        <a:extLst>
                          <a:ext uri="{FF2B5EF4-FFF2-40B4-BE49-F238E27FC236}">
                            <a16:creationId xmlns:a16="http://schemas.microsoft.com/office/drawing/2014/main" id="{72D86CE1-9693-EEB0-10E3-7ACF115C93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500" y="4929188"/>
                        <a:ext cx="355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E7E0F5FF-75C9-E115-B539-B883BA523867}"/>
              </a:ext>
            </a:extLst>
          </p:cNvPr>
          <p:cNvGraphicFramePr>
            <a:graphicFrameLocks noChangeAspect="1"/>
          </p:cNvGraphicFramePr>
          <p:nvPr/>
        </p:nvGraphicFramePr>
        <p:xfrm>
          <a:off x="3322638" y="4929188"/>
          <a:ext cx="357187" cy="647700"/>
        </p:xfrm>
        <a:graphic>
          <a:graphicData uri="http://schemas.openxmlformats.org/presentationml/2006/ole">
            <mc:AlternateContent xmlns:mc="http://schemas.openxmlformats.org/markup-compatibility/2006">
              <mc:Choice xmlns:v="urn:schemas-microsoft-com:vml" Requires="v">
                <p:oleObj name="Equation" r:id="rId10" imgW="215713" imgH="393359" progId="Equation.DSMT4">
                  <p:embed/>
                </p:oleObj>
              </mc:Choice>
              <mc:Fallback>
                <p:oleObj name="Equation" r:id="rId10" imgW="215713" imgH="393359" progId="Equation.DSMT4">
                  <p:embed/>
                  <p:pic>
                    <p:nvPicPr>
                      <p:cNvPr id="8" name="Object 5">
                        <a:extLst>
                          <a:ext uri="{FF2B5EF4-FFF2-40B4-BE49-F238E27FC236}">
                            <a16:creationId xmlns:a16="http://schemas.microsoft.com/office/drawing/2014/main" id="{E7E0F5FF-75C9-E115-B539-B883BA5238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2638" y="4929188"/>
                        <a:ext cx="357187"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6A186DD6-32D1-2C9A-F2DB-E1EF453244F7}"/>
              </a:ext>
            </a:extLst>
          </p:cNvPr>
          <p:cNvGraphicFramePr>
            <a:graphicFrameLocks noChangeAspect="1"/>
          </p:cNvGraphicFramePr>
          <p:nvPr/>
        </p:nvGraphicFramePr>
        <p:xfrm>
          <a:off x="4040188" y="4929188"/>
          <a:ext cx="355600" cy="647700"/>
        </p:xfrm>
        <a:graphic>
          <a:graphicData uri="http://schemas.openxmlformats.org/presentationml/2006/ole">
            <mc:AlternateContent xmlns:mc="http://schemas.openxmlformats.org/markup-compatibility/2006">
              <mc:Choice xmlns:v="urn:schemas-microsoft-com:vml" Requires="v">
                <p:oleObj name="Equation" r:id="rId12" imgW="215713" imgH="393359" progId="Equation.DSMT4">
                  <p:embed/>
                </p:oleObj>
              </mc:Choice>
              <mc:Fallback>
                <p:oleObj name="Equation" r:id="rId12" imgW="215713" imgH="393359" progId="Equation.DSMT4">
                  <p:embed/>
                  <p:pic>
                    <p:nvPicPr>
                      <p:cNvPr id="9" name="Object 6">
                        <a:extLst>
                          <a:ext uri="{FF2B5EF4-FFF2-40B4-BE49-F238E27FC236}">
                            <a16:creationId xmlns:a16="http://schemas.microsoft.com/office/drawing/2014/main" id="{6A186DD6-32D1-2C9A-F2DB-E1EF453244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40188" y="4929188"/>
                        <a:ext cx="355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7">
            <a:extLst>
              <a:ext uri="{FF2B5EF4-FFF2-40B4-BE49-F238E27FC236}">
                <a16:creationId xmlns:a16="http://schemas.microsoft.com/office/drawing/2014/main" id="{C34BB3BE-6E4C-476F-0D31-24C49F7F4E7E}"/>
              </a:ext>
            </a:extLst>
          </p:cNvPr>
          <p:cNvGraphicFramePr>
            <a:graphicFrameLocks noChangeAspect="1"/>
          </p:cNvGraphicFramePr>
          <p:nvPr/>
        </p:nvGraphicFramePr>
        <p:xfrm>
          <a:off x="4759325" y="4929188"/>
          <a:ext cx="355600" cy="647700"/>
        </p:xfrm>
        <a:graphic>
          <a:graphicData uri="http://schemas.openxmlformats.org/presentationml/2006/ole">
            <mc:AlternateContent xmlns:mc="http://schemas.openxmlformats.org/markup-compatibility/2006">
              <mc:Choice xmlns:v="urn:schemas-microsoft-com:vml" Requires="v">
                <p:oleObj name="Equation" r:id="rId14" imgW="215713" imgH="393359" progId="Equation.DSMT4">
                  <p:embed/>
                </p:oleObj>
              </mc:Choice>
              <mc:Fallback>
                <p:oleObj name="Equation" r:id="rId14" imgW="215713" imgH="393359" progId="Equation.DSMT4">
                  <p:embed/>
                  <p:pic>
                    <p:nvPicPr>
                      <p:cNvPr id="10" name="Object 7">
                        <a:extLst>
                          <a:ext uri="{FF2B5EF4-FFF2-40B4-BE49-F238E27FC236}">
                            <a16:creationId xmlns:a16="http://schemas.microsoft.com/office/drawing/2014/main" id="{C34BB3BE-6E4C-476F-0D31-24C49F7F4E7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59325" y="4929188"/>
                        <a:ext cx="355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a:extLst>
              <a:ext uri="{FF2B5EF4-FFF2-40B4-BE49-F238E27FC236}">
                <a16:creationId xmlns:a16="http://schemas.microsoft.com/office/drawing/2014/main" id="{0358F5A5-6150-DE42-5866-94F7073F5921}"/>
              </a:ext>
            </a:extLst>
          </p:cNvPr>
          <p:cNvGraphicFramePr>
            <a:graphicFrameLocks noChangeAspect="1"/>
          </p:cNvGraphicFramePr>
          <p:nvPr/>
        </p:nvGraphicFramePr>
        <p:xfrm>
          <a:off x="5556250" y="4929188"/>
          <a:ext cx="355600" cy="647700"/>
        </p:xfrm>
        <a:graphic>
          <a:graphicData uri="http://schemas.openxmlformats.org/presentationml/2006/ole">
            <mc:AlternateContent xmlns:mc="http://schemas.openxmlformats.org/markup-compatibility/2006">
              <mc:Choice xmlns:v="urn:schemas-microsoft-com:vml" Requires="v">
                <p:oleObj name="Equation" r:id="rId16" imgW="215713" imgH="393359" progId="Equation.DSMT4">
                  <p:embed/>
                </p:oleObj>
              </mc:Choice>
              <mc:Fallback>
                <p:oleObj name="Equation" r:id="rId16" imgW="215713" imgH="393359" progId="Equation.DSMT4">
                  <p:embed/>
                  <p:pic>
                    <p:nvPicPr>
                      <p:cNvPr id="11" name="Object 8">
                        <a:extLst>
                          <a:ext uri="{FF2B5EF4-FFF2-40B4-BE49-F238E27FC236}">
                            <a16:creationId xmlns:a16="http://schemas.microsoft.com/office/drawing/2014/main" id="{0358F5A5-6150-DE42-5866-94F7073F592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56250" y="4929188"/>
                        <a:ext cx="355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9">
            <a:extLst>
              <a:ext uri="{FF2B5EF4-FFF2-40B4-BE49-F238E27FC236}">
                <a16:creationId xmlns:a16="http://schemas.microsoft.com/office/drawing/2014/main" id="{78823276-2721-258A-DDA5-1C569D8A3400}"/>
              </a:ext>
            </a:extLst>
          </p:cNvPr>
          <p:cNvGraphicFramePr>
            <a:graphicFrameLocks noChangeAspect="1"/>
          </p:cNvGraphicFramePr>
          <p:nvPr/>
        </p:nvGraphicFramePr>
        <p:xfrm>
          <a:off x="6275388" y="4929188"/>
          <a:ext cx="357187" cy="647700"/>
        </p:xfrm>
        <a:graphic>
          <a:graphicData uri="http://schemas.openxmlformats.org/presentationml/2006/ole">
            <mc:AlternateContent xmlns:mc="http://schemas.openxmlformats.org/markup-compatibility/2006">
              <mc:Choice xmlns:v="urn:schemas-microsoft-com:vml" Requires="v">
                <p:oleObj name="Equation" r:id="rId18" imgW="215713" imgH="393359" progId="Equation.DSMT4">
                  <p:embed/>
                </p:oleObj>
              </mc:Choice>
              <mc:Fallback>
                <p:oleObj name="Equation" r:id="rId18" imgW="215713" imgH="393359" progId="Equation.DSMT4">
                  <p:embed/>
                  <p:pic>
                    <p:nvPicPr>
                      <p:cNvPr id="12" name="Object 9">
                        <a:extLst>
                          <a:ext uri="{FF2B5EF4-FFF2-40B4-BE49-F238E27FC236}">
                            <a16:creationId xmlns:a16="http://schemas.microsoft.com/office/drawing/2014/main" id="{78823276-2721-258A-DDA5-1C569D8A340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75388" y="4929188"/>
                        <a:ext cx="357187"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0">
            <a:extLst>
              <a:ext uri="{FF2B5EF4-FFF2-40B4-BE49-F238E27FC236}">
                <a16:creationId xmlns:a16="http://schemas.microsoft.com/office/drawing/2014/main" id="{C678B614-355C-24D1-E63A-3489AF1ECE33}"/>
              </a:ext>
            </a:extLst>
          </p:cNvPr>
          <p:cNvGraphicFramePr>
            <a:graphicFrameLocks noChangeAspect="1"/>
          </p:cNvGraphicFramePr>
          <p:nvPr/>
        </p:nvGraphicFramePr>
        <p:xfrm>
          <a:off x="7067550" y="4929188"/>
          <a:ext cx="355600" cy="647700"/>
        </p:xfrm>
        <a:graphic>
          <a:graphicData uri="http://schemas.openxmlformats.org/presentationml/2006/ole">
            <mc:AlternateContent xmlns:mc="http://schemas.openxmlformats.org/markup-compatibility/2006">
              <mc:Choice xmlns:v="urn:schemas-microsoft-com:vml" Requires="v">
                <p:oleObj name="Equation" r:id="rId20" imgW="215713" imgH="393359" progId="Equation.DSMT4">
                  <p:embed/>
                </p:oleObj>
              </mc:Choice>
              <mc:Fallback>
                <p:oleObj name="Equation" r:id="rId20" imgW="215713" imgH="393359" progId="Equation.DSMT4">
                  <p:embed/>
                  <p:pic>
                    <p:nvPicPr>
                      <p:cNvPr id="13" name="Object 10">
                        <a:extLst>
                          <a:ext uri="{FF2B5EF4-FFF2-40B4-BE49-F238E27FC236}">
                            <a16:creationId xmlns:a16="http://schemas.microsoft.com/office/drawing/2014/main" id="{C678B614-355C-24D1-E63A-3489AF1ECE3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67550" y="4929188"/>
                        <a:ext cx="355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1">
            <a:extLst>
              <a:ext uri="{FF2B5EF4-FFF2-40B4-BE49-F238E27FC236}">
                <a16:creationId xmlns:a16="http://schemas.microsoft.com/office/drawing/2014/main" id="{BAABC767-91D9-9D6B-3539-7D729144D340}"/>
              </a:ext>
            </a:extLst>
          </p:cNvPr>
          <p:cNvGraphicFramePr>
            <a:graphicFrameLocks noChangeAspect="1"/>
          </p:cNvGraphicFramePr>
          <p:nvPr/>
        </p:nvGraphicFramePr>
        <p:xfrm>
          <a:off x="7788275" y="4929188"/>
          <a:ext cx="355600" cy="647700"/>
        </p:xfrm>
        <a:graphic>
          <a:graphicData uri="http://schemas.openxmlformats.org/presentationml/2006/ole">
            <mc:AlternateContent xmlns:mc="http://schemas.openxmlformats.org/markup-compatibility/2006">
              <mc:Choice xmlns:v="urn:schemas-microsoft-com:vml" Requires="v">
                <p:oleObj name="Equation" r:id="rId22" imgW="215713" imgH="393359" progId="Equation.DSMT4">
                  <p:embed/>
                </p:oleObj>
              </mc:Choice>
              <mc:Fallback>
                <p:oleObj name="Equation" r:id="rId22" imgW="215713" imgH="393359" progId="Equation.DSMT4">
                  <p:embed/>
                  <p:pic>
                    <p:nvPicPr>
                      <p:cNvPr id="14" name="Object 11">
                        <a:extLst>
                          <a:ext uri="{FF2B5EF4-FFF2-40B4-BE49-F238E27FC236}">
                            <a16:creationId xmlns:a16="http://schemas.microsoft.com/office/drawing/2014/main" id="{BAABC767-91D9-9D6B-3539-7D729144D34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88275" y="4929188"/>
                        <a:ext cx="355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2">
            <a:extLst>
              <a:ext uri="{FF2B5EF4-FFF2-40B4-BE49-F238E27FC236}">
                <a16:creationId xmlns:a16="http://schemas.microsoft.com/office/drawing/2014/main" id="{69146DDF-C9B1-65C3-68FA-280AD658DBB0}"/>
              </a:ext>
            </a:extLst>
          </p:cNvPr>
          <p:cNvGraphicFramePr>
            <a:graphicFrameLocks noChangeAspect="1"/>
          </p:cNvGraphicFramePr>
          <p:nvPr/>
        </p:nvGraphicFramePr>
        <p:xfrm>
          <a:off x="8580438" y="4929188"/>
          <a:ext cx="355600" cy="647700"/>
        </p:xfrm>
        <a:graphic>
          <a:graphicData uri="http://schemas.openxmlformats.org/presentationml/2006/ole">
            <mc:AlternateContent xmlns:mc="http://schemas.openxmlformats.org/markup-compatibility/2006">
              <mc:Choice xmlns:v="urn:schemas-microsoft-com:vml" Requires="v">
                <p:oleObj name="Equation" r:id="rId24" imgW="215713" imgH="393359" progId="Equation.DSMT4">
                  <p:embed/>
                </p:oleObj>
              </mc:Choice>
              <mc:Fallback>
                <p:oleObj name="Equation" r:id="rId24" imgW="215713" imgH="393359" progId="Equation.DSMT4">
                  <p:embed/>
                  <p:pic>
                    <p:nvPicPr>
                      <p:cNvPr id="15" name="Object 12">
                        <a:extLst>
                          <a:ext uri="{FF2B5EF4-FFF2-40B4-BE49-F238E27FC236}">
                            <a16:creationId xmlns:a16="http://schemas.microsoft.com/office/drawing/2014/main" id="{69146DDF-C9B1-65C3-68FA-280AD658DBB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580438" y="4929188"/>
                        <a:ext cx="355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3">
            <a:extLst>
              <a:ext uri="{FF2B5EF4-FFF2-40B4-BE49-F238E27FC236}">
                <a16:creationId xmlns:a16="http://schemas.microsoft.com/office/drawing/2014/main" id="{2DE4D33A-89D0-3FA5-255A-D88428545CAC}"/>
              </a:ext>
            </a:extLst>
          </p:cNvPr>
          <p:cNvGraphicFramePr>
            <a:graphicFrameLocks noChangeAspect="1"/>
          </p:cNvGraphicFramePr>
          <p:nvPr/>
        </p:nvGraphicFramePr>
        <p:xfrm>
          <a:off x="9299575" y="4929188"/>
          <a:ext cx="357188" cy="647700"/>
        </p:xfrm>
        <a:graphic>
          <a:graphicData uri="http://schemas.openxmlformats.org/presentationml/2006/ole">
            <mc:AlternateContent xmlns:mc="http://schemas.openxmlformats.org/markup-compatibility/2006">
              <mc:Choice xmlns:v="urn:schemas-microsoft-com:vml" Requires="v">
                <p:oleObj name="Equation" r:id="rId26" imgW="215713" imgH="393359" progId="Equation.DSMT4">
                  <p:embed/>
                </p:oleObj>
              </mc:Choice>
              <mc:Fallback>
                <p:oleObj name="Equation" r:id="rId26" imgW="215713" imgH="393359" progId="Equation.DSMT4">
                  <p:embed/>
                  <p:pic>
                    <p:nvPicPr>
                      <p:cNvPr id="16" name="Object 13">
                        <a:extLst>
                          <a:ext uri="{FF2B5EF4-FFF2-40B4-BE49-F238E27FC236}">
                            <a16:creationId xmlns:a16="http://schemas.microsoft.com/office/drawing/2014/main" id="{2DE4D33A-89D0-3FA5-255A-D88428545CA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99575" y="4929188"/>
                        <a:ext cx="357188"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4">
            <a:extLst>
              <a:ext uri="{FF2B5EF4-FFF2-40B4-BE49-F238E27FC236}">
                <a16:creationId xmlns:a16="http://schemas.microsoft.com/office/drawing/2014/main" id="{6400B99A-1A4B-37E5-6210-907E9146D1E9}"/>
              </a:ext>
            </a:extLst>
          </p:cNvPr>
          <p:cNvGraphicFramePr>
            <a:graphicFrameLocks noChangeAspect="1"/>
          </p:cNvGraphicFramePr>
          <p:nvPr/>
        </p:nvGraphicFramePr>
        <p:xfrm>
          <a:off x="10020300" y="4929188"/>
          <a:ext cx="355600" cy="647700"/>
        </p:xfrm>
        <a:graphic>
          <a:graphicData uri="http://schemas.openxmlformats.org/presentationml/2006/ole">
            <mc:AlternateContent xmlns:mc="http://schemas.openxmlformats.org/markup-compatibility/2006">
              <mc:Choice xmlns:v="urn:schemas-microsoft-com:vml" Requires="v">
                <p:oleObj name="Equation" r:id="rId28" imgW="215713" imgH="393359" progId="Equation.DSMT4">
                  <p:embed/>
                </p:oleObj>
              </mc:Choice>
              <mc:Fallback>
                <p:oleObj name="Equation" r:id="rId28" imgW="215713" imgH="393359" progId="Equation.DSMT4">
                  <p:embed/>
                  <p:pic>
                    <p:nvPicPr>
                      <p:cNvPr id="17" name="Object 14">
                        <a:extLst>
                          <a:ext uri="{FF2B5EF4-FFF2-40B4-BE49-F238E27FC236}">
                            <a16:creationId xmlns:a16="http://schemas.microsoft.com/office/drawing/2014/main" id="{6400B99A-1A4B-37E5-6210-907E9146D1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20300" y="4929188"/>
                        <a:ext cx="355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linds(horizontal)">
                                      <p:cBhvr>
                                        <p:cTn id="72" dur="500"/>
                                        <p:tgtEl>
                                          <p:spTgt spid="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CDC45D-063C-4066-B570-858306C8F0A2}"/>
              </a:ext>
            </a:extLst>
          </p:cNvPr>
          <p:cNvSpPr txBox="1"/>
          <p:nvPr/>
        </p:nvSpPr>
        <p:spPr>
          <a:xfrm>
            <a:off x="304801" y="173038"/>
            <a:ext cx="10039350" cy="430887"/>
          </a:xfrm>
          <a:prstGeom prst="rect">
            <a:avLst/>
          </a:prstGeom>
          <a:noFill/>
        </p:spPr>
        <p:txBody>
          <a:bodyPr wrap="square">
            <a:spAutoFit/>
          </a:bodyPr>
          <a:lstStyle/>
          <a:p>
            <a:pPr eaLnBrk="1" hangingPunct="1">
              <a:defRPr/>
            </a:pPr>
            <a:r>
              <a:rPr lang="en-CA" sz="2200" dirty="0">
                <a:solidFill>
                  <a:srgbClr val="FF0000"/>
                </a:solidFill>
                <a:latin typeface="+mj-lt"/>
                <a:cs typeface="Times New Roman" pitchFamily="18" charset="0"/>
              </a:rPr>
              <a:t>List the value of “X” into L1 and the corresponding probabilities in L2</a:t>
            </a:r>
          </a:p>
        </p:txBody>
      </p:sp>
      <p:sp>
        <p:nvSpPr>
          <p:cNvPr id="7" name="TextBox 6">
            <a:extLst>
              <a:ext uri="{FF2B5EF4-FFF2-40B4-BE49-F238E27FC236}">
                <a16:creationId xmlns:a16="http://schemas.microsoft.com/office/drawing/2014/main" id="{56C89CFC-5A02-4121-B572-17C95FDA6B7D}"/>
              </a:ext>
            </a:extLst>
          </p:cNvPr>
          <p:cNvSpPr txBox="1"/>
          <p:nvPr/>
        </p:nvSpPr>
        <p:spPr>
          <a:xfrm>
            <a:off x="7011988" y="611188"/>
            <a:ext cx="3065462" cy="1108075"/>
          </a:xfrm>
          <a:prstGeom prst="rect">
            <a:avLst/>
          </a:prstGeom>
          <a:noFill/>
        </p:spPr>
        <p:txBody>
          <a:bodyPr>
            <a:spAutoFit/>
          </a:bodyPr>
          <a:lstStyle/>
          <a:p>
            <a:pPr eaLnBrk="1" hangingPunct="1">
              <a:defRPr/>
            </a:pPr>
            <a:r>
              <a:rPr lang="en-CA" sz="2200" dirty="0">
                <a:solidFill>
                  <a:srgbClr val="FF0000"/>
                </a:solidFill>
                <a:latin typeface="+mj-lt"/>
                <a:cs typeface="Times New Roman" pitchFamily="18" charset="0"/>
              </a:rPr>
              <a:t>Note: Notice that the mean and sum are the same!</a:t>
            </a:r>
          </a:p>
        </p:txBody>
      </p:sp>
      <p:pic>
        <p:nvPicPr>
          <p:cNvPr id="6" name="Picture 5">
            <a:extLst>
              <a:ext uri="{FF2B5EF4-FFF2-40B4-BE49-F238E27FC236}">
                <a16:creationId xmlns:a16="http://schemas.microsoft.com/office/drawing/2014/main" id="{70244D9E-1206-0328-DCC6-2B02F4413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611188"/>
            <a:ext cx="219075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7C4DEC9-3125-2CAC-6ED9-60F0554B39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625" y="611188"/>
            <a:ext cx="29368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ECBC886-C1BF-3BCC-4FCB-8D83F986EA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625" y="1158875"/>
            <a:ext cx="29368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A4753E81-4701-4366-A3D1-67EA754B6DF4}"/>
              </a:ext>
            </a:extLst>
          </p:cNvPr>
          <p:cNvSpPr txBox="1"/>
          <p:nvPr/>
        </p:nvSpPr>
        <p:spPr>
          <a:xfrm>
            <a:off x="7061200" y="1601788"/>
            <a:ext cx="1419225" cy="430212"/>
          </a:xfrm>
          <a:prstGeom prst="rect">
            <a:avLst/>
          </a:prstGeom>
          <a:noFill/>
        </p:spPr>
        <p:txBody>
          <a:bodyPr>
            <a:spAutoFit/>
          </a:bodyPr>
          <a:lstStyle/>
          <a:p>
            <a:pPr eaLnBrk="1" hangingPunct="1">
              <a:defRPr/>
            </a:pPr>
            <a:r>
              <a:rPr lang="en-CA" sz="2200" dirty="0">
                <a:solidFill>
                  <a:srgbClr val="FF0000"/>
                </a:solidFill>
                <a:latin typeface="+mj-lt"/>
                <a:cs typeface="Times New Roman" pitchFamily="18" charset="0"/>
              </a:rPr>
              <a:t>Mean: 7</a:t>
            </a:r>
          </a:p>
        </p:txBody>
      </p:sp>
      <p:sp>
        <p:nvSpPr>
          <p:cNvPr id="29" name="TextBox 28">
            <a:extLst>
              <a:ext uri="{FF2B5EF4-FFF2-40B4-BE49-F238E27FC236}">
                <a16:creationId xmlns:a16="http://schemas.microsoft.com/office/drawing/2014/main" id="{89A457EE-55F9-4FA7-8654-51CCECAEE0E2}"/>
              </a:ext>
            </a:extLst>
          </p:cNvPr>
          <p:cNvSpPr txBox="1"/>
          <p:nvPr/>
        </p:nvSpPr>
        <p:spPr>
          <a:xfrm>
            <a:off x="7035800" y="1978025"/>
            <a:ext cx="2338388" cy="430213"/>
          </a:xfrm>
          <a:prstGeom prst="rect">
            <a:avLst/>
          </a:prstGeom>
          <a:noFill/>
        </p:spPr>
        <p:txBody>
          <a:bodyPr>
            <a:spAutoFit/>
          </a:bodyPr>
          <a:lstStyle/>
          <a:p>
            <a:pPr eaLnBrk="1" hangingPunct="1">
              <a:defRPr/>
            </a:pPr>
            <a:r>
              <a:rPr lang="en-CA" sz="2200" dirty="0">
                <a:solidFill>
                  <a:srgbClr val="FF0000"/>
                </a:solidFill>
                <a:latin typeface="+mj-lt"/>
                <a:cs typeface="Times New Roman" pitchFamily="18" charset="0"/>
              </a:rPr>
              <a:t>Std Dev: 2.415</a:t>
            </a:r>
          </a:p>
        </p:txBody>
      </p:sp>
      <p:sp>
        <p:nvSpPr>
          <p:cNvPr id="30" name="TextBox 29">
            <a:extLst>
              <a:ext uri="{FF2B5EF4-FFF2-40B4-BE49-F238E27FC236}">
                <a16:creationId xmlns:a16="http://schemas.microsoft.com/office/drawing/2014/main" id="{EB8DEB00-F17C-4992-957F-C2537A76D6CA}"/>
              </a:ext>
            </a:extLst>
          </p:cNvPr>
          <p:cNvSpPr txBox="1"/>
          <p:nvPr/>
        </p:nvSpPr>
        <p:spPr>
          <a:xfrm>
            <a:off x="181303" y="2722563"/>
            <a:ext cx="10547131" cy="430887"/>
          </a:xfrm>
          <a:prstGeom prst="rect">
            <a:avLst/>
          </a:prstGeom>
          <a:noFill/>
        </p:spPr>
        <p:txBody>
          <a:bodyPr wrap="square">
            <a:spAutoFit/>
          </a:bodyPr>
          <a:lstStyle/>
          <a:p>
            <a:pPr eaLnBrk="1" hangingPunct="1">
              <a:defRPr/>
            </a:pPr>
            <a:r>
              <a:rPr lang="en-CA" sz="2200" dirty="0">
                <a:solidFill>
                  <a:srgbClr val="FF0000"/>
                </a:solidFill>
                <a:latin typeface="+mj-lt"/>
                <a:cs typeface="Times New Roman" pitchFamily="18" charset="0"/>
              </a:rPr>
              <a:t>A mean (expected value) of 7 indicates that the average sum of each roll is 7 </a:t>
            </a:r>
          </a:p>
        </p:txBody>
      </p:sp>
      <p:sp>
        <p:nvSpPr>
          <p:cNvPr id="33" name="TextBox 32">
            <a:extLst>
              <a:ext uri="{FF2B5EF4-FFF2-40B4-BE49-F238E27FC236}">
                <a16:creationId xmlns:a16="http://schemas.microsoft.com/office/drawing/2014/main" id="{1665C445-7A97-4B47-ABD7-E08A368CF393}"/>
              </a:ext>
            </a:extLst>
          </p:cNvPr>
          <p:cNvSpPr txBox="1"/>
          <p:nvPr/>
        </p:nvSpPr>
        <p:spPr>
          <a:xfrm>
            <a:off x="197069" y="3168428"/>
            <a:ext cx="6783388" cy="769441"/>
          </a:xfrm>
          <a:prstGeom prst="rect">
            <a:avLst/>
          </a:prstGeom>
          <a:noFill/>
        </p:spPr>
        <p:txBody>
          <a:bodyPr wrap="square">
            <a:spAutoFit/>
          </a:bodyPr>
          <a:lstStyle/>
          <a:p>
            <a:pPr eaLnBrk="1" hangingPunct="1">
              <a:defRPr/>
            </a:pPr>
            <a:r>
              <a:rPr lang="en-CA" sz="2200" dirty="0">
                <a:solidFill>
                  <a:srgbClr val="FF0000"/>
                </a:solidFill>
                <a:latin typeface="+mj-lt"/>
                <a:cs typeface="Times New Roman" pitchFamily="18" charset="0"/>
              </a:rPr>
              <a:t>A standard dev. of 2.415 means that the sum of each roll will on average deviate from 7 by 2.415</a:t>
            </a:r>
          </a:p>
        </p:txBody>
      </p:sp>
      <p:sp>
        <p:nvSpPr>
          <p:cNvPr id="34" name="Content Placeholder 2">
            <a:extLst>
              <a:ext uri="{FF2B5EF4-FFF2-40B4-BE49-F238E27FC236}">
                <a16:creationId xmlns:a16="http://schemas.microsoft.com/office/drawing/2014/main" id="{CD81403A-3BA1-3396-4EBD-53423ACF6AF0}"/>
              </a:ext>
            </a:extLst>
          </p:cNvPr>
          <p:cNvSpPr>
            <a:spLocks noGrp="1"/>
          </p:cNvSpPr>
          <p:nvPr>
            <p:ph sz="quarter" idx="1"/>
          </p:nvPr>
        </p:nvSpPr>
        <p:spPr>
          <a:xfrm>
            <a:off x="188913" y="4429125"/>
            <a:ext cx="5308600" cy="458788"/>
          </a:xfrm>
        </p:spPr>
        <p:txBody>
          <a:bodyPr/>
          <a:lstStyle/>
          <a:p>
            <a:pPr marL="0" indent="0" eaLnBrk="1" hangingPunct="1">
              <a:buFont typeface="Wingdings" panose="05000000000000000000" pitchFamily="2" charset="2"/>
              <a:buNone/>
            </a:pPr>
            <a:r>
              <a:rPr lang="en-CA" altLang="en-US" dirty="0"/>
              <a:t>e) Draw the probability distribution</a:t>
            </a:r>
          </a:p>
        </p:txBody>
      </p:sp>
      <p:pic>
        <p:nvPicPr>
          <p:cNvPr id="35" name="Picture 34">
            <a:extLst>
              <a:ext uri="{FF2B5EF4-FFF2-40B4-BE49-F238E27FC236}">
                <a16:creationId xmlns:a16="http://schemas.microsoft.com/office/drawing/2014/main" id="{238E7DB0-89CA-9FD1-6902-3EF3AF0B73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8275" y="3179763"/>
            <a:ext cx="346075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0C7DC2E7-B99B-4846-B19F-59DED4460749}"/>
              </a:ext>
            </a:extLst>
          </p:cNvPr>
          <p:cNvSpPr txBox="1"/>
          <p:nvPr/>
        </p:nvSpPr>
        <p:spPr>
          <a:xfrm>
            <a:off x="238125" y="5224463"/>
            <a:ext cx="6754813" cy="769937"/>
          </a:xfrm>
          <a:prstGeom prst="rect">
            <a:avLst/>
          </a:prstGeom>
          <a:noFill/>
        </p:spPr>
        <p:txBody>
          <a:bodyPr wrap="square">
            <a:spAutoFit/>
          </a:bodyPr>
          <a:lstStyle/>
          <a:p>
            <a:pPr eaLnBrk="1" hangingPunct="1">
              <a:defRPr/>
            </a:pPr>
            <a:r>
              <a:rPr lang="en-CA" sz="2200" dirty="0">
                <a:solidFill>
                  <a:srgbClr val="FF0000"/>
                </a:solidFill>
                <a:latin typeface="+mj-lt"/>
                <a:cs typeface="Times New Roman" pitchFamily="18" charset="0"/>
              </a:rPr>
              <a:t>The prob. Of rolling a pair of 6  five times in a row would be:  </a:t>
            </a:r>
          </a:p>
        </p:txBody>
      </p:sp>
      <p:graphicFrame>
        <p:nvGraphicFramePr>
          <p:cNvPr id="16" name="Object 15">
            <a:extLst>
              <a:ext uri="{FF2B5EF4-FFF2-40B4-BE49-F238E27FC236}">
                <a16:creationId xmlns:a16="http://schemas.microsoft.com/office/drawing/2014/main" id="{876FF1F3-CD0E-1102-36DB-5946FEE21470}"/>
              </a:ext>
            </a:extLst>
          </p:cNvPr>
          <p:cNvGraphicFramePr>
            <a:graphicFrameLocks noChangeAspect="1"/>
          </p:cNvGraphicFramePr>
          <p:nvPr>
            <p:extLst>
              <p:ext uri="{D42A27DB-BD31-4B8C-83A1-F6EECF244321}">
                <p14:modId xmlns:p14="http://schemas.microsoft.com/office/powerpoint/2010/main" val="3355769063"/>
              </p:ext>
            </p:extLst>
          </p:nvPr>
        </p:nvGraphicFramePr>
        <p:xfrm>
          <a:off x="647700" y="6035675"/>
          <a:ext cx="1409700" cy="725488"/>
        </p:xfrm>
        <a:graphic>
          <a:graphicData uri="http://schemas.openxmlformats.org/presentationml/2006/ole">
            <mc:AlternateContent xmlns:mc="http://schemas.openxmlformats.org/markup-compatibility/2006">
              <mc:Choice xmlns:v="urn:schemas-microsoft-com:vml" Requires="v">
                <p:oleObj name="Equation" r:id="rId8" imgW="914400" imgH="469900" progId="Equation.DSMT4">
                  <p:embed/>
                </p:oleObj>
              </mc:Choice>
              <mc:Fallback>
                <p:oleObj name="Equation" r:id="rId8" imgW="914400" imgH="469900" progId="Equation.DSMT4">
                  <p:embed/>
                  <p:pic>
                    <p:nvPicPr>
                      <p:cNvPr id="16" name="Object 15">
                        <a:extLst>
                          <a:ext uri="{FF2B5EF4-FFF2-40B4-BE49-F238E27FC236}">
                            <a16:creationId xmlns:a16="http://schemas.microsoft.com/office/drawing/2014/main" id="{876FF1F3-CD0E-1102-36DB-5946FEE214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 y="6035675"/>
                        <a:ext cx="14097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a:extLst>
              <a:ext uri="{FF2B5EF4-FFF2-40B4-BE49-F238E27FC236}">
                <a16:creationId xmlns:a16="http://schemas.microsoft.com/office/drawing/2014/main" id="{1C30DD4C-9357-2699-8344-82FAEE86FD20}"/>
              </a:ext>
            </a:extLst>
          </p:cNvPr>
          <p:cNvGraphicFramePr>
            <a:graphicFrameLocks noChangeAspect="1"/>
          </p:cNvGraphicFramePr>
          <p:nvPr>
            <p:extLst>
              <p:ext uri="{D42A27DB-BD31-4B8C-83A1-F6EECF244321}">
                <p14:modId xmlns:p14="http://schemas.microsoft.com/office/powerpoint/2010/main" val="3755660845"/>
              </p:ext>
            </p:extLst>
          </p:nvPr>
        </p:nvGraphicFramePr>
        <p:xfrm>
          <a:off x="2057400" y="6234113"/>
          <a:ext cx="2466975" cy="422275"/>
        </p:xfrm>
        <a:graphic>
          <a:graphicData uri="http://schemas.openxmlformats.org/presentationml/2006/ole">
            <mc:AlternateContent xmlns:mc="http://schemas.openxmlformats.org/markup-compatibility/2006">
              <mc:Choice xmlns:v="urn:schemas-microsoft-com:vml" Requires="v">
                <p:oleObj name="Equation" r:id="rId10" imgW="1040948" imgH="177723" progId="Equation.DSMT4">
                  <p:embed/>
                </p:oleObj>
              </mc:Choice>
              <mc:Fallback>
                <p:oleObj name="Equation" r:id="rId10" imgW="1040948" imgH="177723" progId="Equation.DSMT4">
                  <p:embed/>
                  <p:pic>
                    <p:nvPicPr>
                      <p:cNvPr id="38" name="Object 37">
                        <a:extLst>
                          <a:ext uri="{FF2B5EF4-FFF2-40B4-BE49-F238E27FC236}">
                            <a16:creationId xmlns:a16="http://schemas.microsoft.com/office/drawing/2014/main" id="{1C30DD4C-9357-2699-8344-82FAEE86FD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7400" y="6234113"/>
                        <a:ext cx="24669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TextBox 38">
            <a:extLst>
              <a:ext uri="{FF2B5EF4-FFF2-40B4-BE49-F238E27FC236}">
                <a16:creationId xmlns:a16="http://schemas.microsoft.com/office/drawing/2014/main" id="{B319C0F1-1E2D-448E-AE03-80A1E2AFF13B}"/>
              </a:ext>
            </a:extLst>
          </p:cNvPr>
          <p:cNvSpPr txBox="1"/>
          <p:nvPr/>
        </p:nvSpPr>
        <p:spPr>
          <a:xfrm>
            <a:off x="4724400" y="5676900"/>
            <a:ext cx="6484939" cy="1107996"/>
          </a:xfrm>
          <a:prstGeom prst="rect">
            <a:avLst/>
          </a:prstGeom>
          <a:solidFill>
            <a:schemeClr val="bg1"/>
          </a:solidFill>
        </p:spPr>
        <p:txBody>
          <a:bodyPr wrap="square">
            <a:spAutoFit/>
          </a:bodyPr>
          <a:lstStyle/>
          <a:p>
            <a:pPr eaLnBrk="1" hangingPunct="1">
              <a:defRPr/>
            </a:pPr>
            <a:r>
              <a:rPr lang="en-CA" sz="2200" dirty="0">
                <a:solidFill>
                  <a:srgbClr val="FF0000"/>
                </a:solidFill>
                <a:latin typeface="+mj-lt"/>
                <a:cs typeface="Times New Roman" pitchFamily="18" charset="0"/>
              </a:rPr>
              <a:t>Yes I would be surprised if someone rolled a pair of 6 five times in a row b/c the chances of that happening is very low, less than 1 in 60million</a:t>
            </a:r>
          </a:p>
        </p:txBody>
      </p:sp>
      <p:sp>
        <p:nvSpPr>
          <p:cNvPr id="2" name="TextBox 1">
            <a:extLst>
              <a:ext uri="{FF2B5EF4-FFF2-40B4-BE49-F238E27FC236}">
                <a16:creationId xmlns:a16="http://schemas.microsoft.com/office/drawing/2014/main" id="{F8CBA711-5275-43C4-B31A-D7CA635F66F2}"/>
              </a:ext>
            </a:extLst>
          </p:cNvPr>
          <p:cNvSpPr txBox="1"/>
          <p:nvPr/>
        </p:nvSpPr>
        <p:spPr>
          <a:xfrm>
            <a:off x="149444" y="3930428"/>
            <a:ext cx="7642006" cy="430887"/>
          </a:xfrm>
          <a:prstGeom prst="rect">
            <a:avLst/>
          </a:prstGeom>
          <a:noFill/>
        </p:spPr>
        <p:txBody>
          <a:bodyPr wrap="square">
            <a:spAutoFit/>
          </a:bodyPr>
          <a:lstStyle/>
          <a:p>
            <a:pPr eaLnBrk="1" hangingPunct="1">
              <a:defRPr/>
            </a:pPr>
            <a:r>
              <a:rPr lang="en-CA" sz="2200" dirty="0">
                <a:solidFill>
                  <a:srgbClr val="FF0000"/>
                </a:solidFill>
                <a:latin typeface="+mj-lt"/>
                <a:cs typeface="Times New Roman" pitchFamily="18" charset="0"/>
              </a:rPr>
              <a:t>Around 68% of the sums will be between 4.585 to 9.415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linds(horizontal)">
                                      <p:cBhvr>
                                        <p:cTn id="60" dur="500"/>
                                        <p:tgtEl>
                                          <p:spTgt spid="3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blinds(horizontal)">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3" grpId="0"/>
      <p:bldP spid="34" grpId="0" build="p"/>
      <p:bldP spid="36" grpId="0"/>
      <p:bldP spid="39"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84755201-EBC1-0B1F-81E3-20BF656E62D6}"/>
              </a:ext>
            </a:extLst>
          </p:cNvPr>
          <p:cNvSpPr>
            <a:spLocks noGrp="1"/>
          </p:cNvSpPr>
          <p:nvPr>
            <p:ph sz="quarter" idx="1"/>
          </p:nvPr>
        </p:nvSpPr>
        <p:spPr>
          <a:xfrm>
            <a:off x="228600" y="231775"/>
            <a:ext cx="11205754" cy="5968728"/>
          </a:xfrm>
        </p:spPr>
        <p:txBody>
          <a:bodyPr/>
          <a:lstStyle/>
          <a:p>
            <a:pPr eaLnBrk="1" hangingPunct="1">
              <a:buFont typeface="Wingdings" panose="05000000000000000000" pitchFamily="2" charset="2"/>
              <a:buNone/>
            </a:pPr>
            <a:r>
              <a:rPr lang="en-US" altLang="en-US" sz="2200" dirty="0"/>
              <a:t>Ex: The probabilities</a:t>
            </a:r>
            <a:r>
              <a:rPr lang="en-US" altLang="en-US" sz="2200" b="1" dirty="0"/>
              <a:t> </a:t>
            </a:r>
            <a:r>
              <a:rPr lang="en-US" altLang="en-US" sz="2200" dirty="0"/>
              <a:t>that a patient will have 0, 1, 2, or 3 medical tests performed upon entering a hospital are 6/15, 5/15, 3/15, and 1/15, respectively.</a:t>
            </a:r>
            <a:endParaRPr lang="en-CA" altLang="en-US" sz="2200" dirty="0"/>
          </a:p>
          <a:p>
            <a:pPr eaLnBrk="1" hangingPunct="1">
              <a:buFont typeface="Wingdings" panose="05000000000000000000" pitchFamily="2" charset="2"/>
              <a:buNone/>
            </a:pPr>
            <a:r>
              <a:rPr lang="en-US" altLang="en-US" sz="2200" dirty="0"/>
              <a:t>(a)  Identify the random variable of interest (Y) What values does Y take?</a:t>
            </a:r>
          </a:p>
          <a:p>
            <a:pPr eaLnBrk="1" hangingPunct="1">
              <a:buFont typeface="Wingdings" panose="05000000000000000000" pitchFamily="2" charset="2"/>
              <a:buNone/>
            </a:pPr>
            <a:r>
              <a:rPr lang="en-US" altLang="en-US" sz="2200" dirty="0"/>
              <a:t>(b) Make a table that gives the probability distribution of Y.</a:t>
            </a:r>
            <a:endParaRPr lang="en-CA" altLang="en-US" sz="2200" dirty="0"/>
          </a:p>
          <a:p>
            <a:pPr eaLnBrk="1" hangingPunct="1">
              <a:buFont typeface="Wingdings" panose="05000000000000000000" pitchFamily="2" charset="2"/>
              <a:buNone/>
            </a:pPr>
            <a:r>
              <a:rPr lang="en-CA" altLang="en-US" sz="2200" dirty="0"/>
              <a:t>c) </a:t>
            </a:r>
            <a:r>
              <a:rPr lang="en-US" altLang="en-US" sz="2200" dirty="0"/>
              <a:t>Choose a patient entering a hospital at random. Express “the chance of the patient having more than 1 medical test” in terms of Y</a:t>
            </a:r>
            <a:r>
              <a:rPr lang="en-US" altLang="en-US" sz="2200" i="1" dirty="0"/>
              <a:t>. </a:t>
            </a:r>
            <a:endParaRPr lang="en-CA" altLang="en-US" sz="2200" dirty="0"/>
          </a:p>
          <a:p>
            <a:pPr eaLnBrk="1" hangingPunct="1">
              <a:buFont typeface="Wingdings" panose="05000000000000000000" pitchFamily="2" charset="2"/>
              <a:buNone/>
            </a:pPr>
            <a:r>
              <a:rPr lang="en-US" altLang="en-US" sz="2200" dirty="0"/>
              <a:t>(c) What is </a:t>
            </a:r>
            <a:r>
              <a:rPr lang="en-US" altLang="en-US" sz="2200" i="1" dirty="0"/>
              <a:t>P</a:t>
            </a:r>
            <a:r>
              <a:rPr lang="en-US" altLang="en-US" sz="2200" dirty="0"/>
              <a:t>(1 &lt; Y ≤ 3)?</a:t>
            </a:r>
          </a:p>
          <a:p>
            <a:pPr eaLnBrk="1" hangingPunct="1">
              <a:buFont typeface="Wingdings" panose="05000000000000000000" pitchFamily="2" charset="2"/>
              <a:buNone/>
            </a:pPr>
            <a:r>
              <a:rPr lang="en-US" altLang="en-US" sz="2200" dirty="0"/>
              <a:t>(d)  What is </a:t>
            </a:r>
            <a:r>
              <a:rPr lang="en-US" altLang="en-US" sz="2200" i="1" dirty="0"/>
              <a:t>P</a:t>
            </a:r>
            <a:r>
              <a:rPr lang="en-US" altLang="en-US" sz="2200" dirty="0"/>
              <a:t>(Y ≠ 2)?</a:t>
            </a:r>
          </a:p>
          <a:p>
            <a:pPr eaLnBrk="1" hangingPunct="1">
              <a:buFont typeface="Wingdings" panose="05000000000000000000" pitchFamily="2" charset="2"/>
              <a:buNone/>
            </a:pPr>
            <a:r>
              <a:rPr lang="en-CA" altLang="en-US" sz="2200" dirty="0"/>
              <a:t>e) What is the expected value and std Dev. of  “Y”</a:t>
            </a:r>
          </a:p>
          <a:p>
            <a:pPr eaLnBrk="1" hangingPunct="1">
              <a:buFont typeface="Wingdings" panose="05000000000000000000" pitchFamily="2" charset="2"/>
              <a:buNone/>
            </a:pPr>
            <a:r>
              <a:rPr lang="en-CA" altLang="en-US" sz="2200" dirty="0"/>
              <a:t>f) In context, what does the expected value and std dev. tell you?</a:t>
            </a:r>
          </a:p>
          <a:p>
            <a:pPr eaLnBrk="1" hangingPunct="1">
              <a:buFont typeface="Wingdings" panose="05000000000000000000" pitchFamily="2" charset="2"/>
              <a:buNone/>
            </a:pPr>
            <a:r>
              <a:rPr lang="en-CA" altLang="en-US" sz="2200" dirty="0"/>
              <a:t>g) Suppose you work at a hospital and 15 patients arrive.  What is that probability that there will be 20 or more tests will be done with these patients? </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a:extLst>
              <a:ext uri="{FF2B5EF4-FFF2-40B4-BE49-F238E27FC236}">
                <a16:creationId xmlns:a16="http://schemas.microsoft.com/office/drawing/2014/main" id="{E1A2A76C-4FA7-B7AE-6CC4-961F275EEB67}"/>
              </a:ext>
            </a:extLst>
          </p:cNvPr>
          <p:cNvSpPr txBox="1">
            <a:spLocks noChangeArrowheads="1"/>
          </p:cNvSpPr>
          <p:nvPr/>
        </p:nvSpPr>
        <p:spPr bwMode="auto">
          <a:xfrm>
            <a:off x="630964" y="145324"/>
            <a:ext cx="879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a) Y = The number of medical tests performed on a patient when entering hospital</a:t>
            </a:r>
          </a:p>
        </p:txBody>
      </p:sp>
      <p:sp>
        <p:nvSpPr>
          <p:cNvPr id="41987" name="TextBox 3">
            <a:extLst>
              <a:ext uri="{FF2B5EF4-FFF2-40B4-BE49-F238E27FC236}">
                <a16:creationId xmlns:a16="http://schemas.microsoft.com/office/drawing/2014/main" id="{A3DBC7A5-2DD2-4D45-2EEF-8F8749CE9A04}"/>
              </a:ext>
            </a:extLst>
          </p:cNvPr>
          <p:cNvSpPr txBox="1">
            <a:spLocks noChangeArrowheads="1"/>
          </p:cNvSpPr>
          <p:nvPr/>
        </p:nvSpPr>
        <p:spPr bwMode="auto">
          <a:xfrm>
            <a:off x="902426" y="513625"/>
            <a:ext cx="2963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Y takes on values 0, 1, 2, 3</a:t>
            </a:r>
          </a:p>
        </p:txBody>
      </p:sp>
      <p:graphicFrame>
        <p:nvGraphicFramePr>
          <p:cNvPr id="5" name="Object 3">
            <a:extLst>
              <a:ext uri="{FF2B5EF4-FFF2-40B4-BE49-F238E27FC236}">
                <a16:creationId xmlns:a16="http://schemas.microsoft.com/office/drawing/2014/main" id="{99AEFD87-300C-5A58-D9F3-AFE11ED2BA45}"/>
              </a:ext>
            </a:extLst>
          </p:cNvPr>
          <p:cNvGraphicFramePr>
            <a:graphicFrameLocks noChangeAspect="1"/>
          </p:cNvGraphicFramePr>
          <p:nvPr>
            <p:extLst>
              <p:ext uri="{D42A27DB-BD31-4B8C-83A1-F6EECF244321}">
                <p14:modId xmlns:p14="http://schemas.microsoft.com/office/powerpoint/2010/main" val="72614410"/>
              </p:ext>
            </p:extLst>
          </p:nvPr>
        </p:nvGraphicFramePr>
        <p:xfrm>
          <a:off x="630964" y="942250"/>
          <a:ext cx="3738562" cy="793750"/>
        </p:xfrm>
        <a:graphic>
          <a:graphicData uri="http://schemas.openxmlformats.org/presentationml/2006/ole">
            <mc:AlternateContent xmlns:mc="http://schemas.openxmlformats.org/markup-compatibility/2006">
              <mc:Choice xmlns:v="urn:schemas-microsoft-com:vml" Requires="v">
                <p:oleObj name="Equation" r:id="rId4" imgW="2628900" imgH="558800" progId="Equation.DSMT4">
                  <p:embed/>
                </p:oleObj>
              </mc:Choice>
              <mc:Fallback>
                <p:oleObj name="Equation" r:id="rId4" imgW="2628900" imgH="558800" progId="Equation.DSMT4">
                  <p:embed/>
                  <p:pic>
                    <p:nvPicPr>
                      <p:cNvPr id="5" name="Object 3">
                        <a:extLst>
                          <a:ext uri="{FF2B5EF4-FFF2-40B4-BE49-F238E27FC236}">
                            <a16:creationId xmlns:a16="http://schemas.microsoft.com/office/drawing/2014/main" id="{99AEFD87-300C-5A58-D9F3-AFE11ED2B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964" y="942250"/>
                        <a:ext cx="3738562"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9A0AAB95-44DC-D7BD-BAAA-60438070D070}"/>
              </a:ext>
            </a:extLst>
          </p:cNvPr>
          <p:cNvGraphicFramePr>
            <a:graphicFrameLocks noChangeAspect="1"/>
          </p:cNvGraphicFramePr>
          <p:nvPr>
            <p:extLst>
              <p:ext uri="{D42A27DB-BD31-4B8C-83A1-F6EECF244321}">
                <p14:modId xmlns:p14="http://schemas.microsoft.com/office/powerpoint/2010/main" val="133609621"/>
              </p:ext>
            </p:extLst>
          </p:nvPr>
        </p:nvGraphicFramePr>
        <p:xfrm>
          <a:off x="602389" y="2959963"/>
          <a:ext cx="1484312" cy="411162"/>
        </p:xfrm>
        <a:graphic>
          <a:graphicData uri="http://schemas.openxmlformats.org/presentationml/2006/ole">
            <mc:AlternateContent xmlns:mc="http://schemas.openxmlformats.org/markup-compatibility/2006">
              <mc:Choice xmlns:v="urn:schemas-microsoft-com:vml" Requires="v">
                <p:oleObj name="Equation" r:id="rId6" imgW="914400" imgH="254000" progId="Equation.DSMT4">
                  <p:embed/>
                </p:oleObj>
              </mc:Choice>
              <mc:Fallback>
                <p:oleObj name="Equation" r:id="rId6" imgW="914400" imgH="254000" progId="Equation.DSMT4">
                  <p:embed/>
                  <p:pic>
                    <p:nvPicPr>
                      <p:cNvPr id="6" name="Object 3">
                        <a:extLst>
                          <a:ext uri="{FF2B5EF4-FFF2-40B4-BE49-F238E27FC236}">
                            <a16:creationId xmlns:a16="http://schemas.microsoft.com/office/drawing/2014/main" id="{9A0AAB95-44DC-D7BD-BAAA-60438070D0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389" y="2959963"/>
                        <a:ext cx="1484312"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A88AC7F1-BAB0-E065-010A-5F73FC53FD8C}"/>
              </a:ext>
            </a:extLst>
          </p:cNvPr>
          <p:cNvGraphicFramePr>
            <a:graphicFrameLocks noChangeAspect="1"/>
          </p:cNvGraphicFramePr>
          <p:nvPr>
            <p:extLst>
              <p:ext uri="{D42A27DB-BD31-4B8C-83A1-F6EECF244321}">
                <p14:modId xmlns:p14="http://schemas.microsoft.com/office/powerpoint/2010/main" val="176913428"/>
              </p:ext>
            </p:extLst>
          </p:nvPr>
        </p:nvGraphicFramePr>
        <p:xfrm>
          <a:off x="2201001" y="2954338"/>
          <a:ext cx="1504950" cy="411162"/>
        </p:xfrm>
        <a:graphic>
          <a:graphicData uri="http://schemas.openxmlformats.org/presentationml/2006/ole">
            <mc:AlternateContent xmlns:mc="http://schemas.openxmlformats.org/markup-compatibility/2006">
              <mc:Choice xmlns:v="urn:schemas-microsoft-com:vml" Requires="v">
                <p:oleObj name="Equation" r:id="rId8" imgW="926698" imgH="253890" progId="Equation.DSMT4">
                  <p:embed/>
                </p:oleObj>
              </mc:Choice>
              <mc:Fallback>
                <p:oleObj name="Equation" r:id="rId8" imgW="926698" imgH="253890" progId="Equation.DSMT4">
                  <p:embed/>
                  <p:pic>
                    <p:nvPicPr>
                      <p:cNvPr id="7" name="Object 5">
                        <a:extLst>
                          <a:ext uri="{FF2B5EF4-FFF2-40B4-BE49-F238E27FC236}">
                            <a16:creationId xmlns:a16="http://schemas.microsoft.com/office/drawing/2014/main" id="{A88AC7F1-BAB0-E065-010A-5F73FC53FD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1001" y="2954338"/>
                        <a:ext cx="1504950"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D5D5B1CF-98D0-9F41-FF36-2D7A85458B3A}"/>
              </a:ext>
            </a:extLst>
          </p:cNvPr>
          <p:cNvGraphicFramePr>
            <a:graphicFrameLocks noChangeAspect="1"/>
          </p:cNvGraphicFramePr>
          <p:nvPr>
            <p:extLst>
              <p:ext uri="{D42A27DB-BD31-4B8C-83A1-F6EECF244321}">
                <p14:modId xmlns:p14="http://schemas.microsoft.com/office/powerpoint/2010/main" val="3378215328"/>
              </p:ext>
            </p:extLst>
          </p:nvPr>
        </p:nvGraphicFramePr>
        <p:xfrm>
          <a:off x="3790089" y="2907575"/>
          <a:ext cx="1258887" cy="493713"/>
        </p:xfrm>
        <a:graphic>
          <a:graphicData uri="http://schemas.openxmlformats.org/presentationml/2006/ole">
            <mc:AlternateContent xmlns:mc="http://schemas.openxmlformats.org/markup-compatibility/2006">
              <mc:Choice xmlns:v="urn:schemas-microsoft-com:vml" Requires="v">
                <p:oleObj name="Equation" r:id="rId10" imgW="774364" imgH="304668" progId="Equation.DSMT4">
                  <p:embed/>
                </p:oleObj>
              </mc:Choice>
              <mc:Fallback>
                <p:oleObj name="Equation" r:id="rId10" imgW="774364" imgH="304668" progId="Equation.DSMT4">
                  <p:embed/>
                  <p:pic>
                    <p:nvPicPr>
                      <p:cNvPr id="8" name="Object 6">
                        <a:extLst>
                          <a:ext uri="{FF2B5EF4-FFF2-40B4-BE49-F238E27FC236}">
                            <a16:creationId xmlns:a16="http://schemas.microsoft.com/office/drawing/2014/main" id="{D5D5B1CF-98D0-9F41-FF36-2D7A85458B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089" y="2907575"/>
                        <a:ext cx="1258887"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a:extLst>
              <a:ext uri="{FF2B5EF4-FFF2-40B4-BE49-F238E27FC236}">
                <a16:creationId xmlns:a16="http://schemas.microsoft.com/office/drawing/2014/main" id="{8DCB6D3D-BBE0-392E-2A3E-545751A6A075}"/>
              </a:ext>
            </a:extLst>
          </p:cNvPr>
          <p:cNvGraphicFramePr>
            <a:graphicFrameLocks noChangeAspect="1"/>
          </p:cNvGraphicFramePr>
          <p:nvPr>
            <p:extLst>
              <p:ext uri="{D42A27DB-BD31-4B8C-83A1-F6EECF244321}">
                <p14:modId xmlns:p14="http://schemas.microsoft.com/office/powerpoint/2010/main" val="670534922"/>
              </p:ext>
            </p:extLst>
          </p:nvPr>
        </p:nvGraphicFramePr>
        <p:xfrm>
          <a:off x="5080726" y="2877413"/>
          <a:ext cx="660400" cy="493712"/>
        </p:xfrm>
        <a:graphic>
          <a:graphicData uri="http://schemas.openxmlformats.org/presentationml/2006/ole">
            <mc:AlternateContent xmlns:mc="http://schemas.openxmlformats.org/markup-compatibility/2006">
              <mc:Choice xmlns:v="urn:schemas-microsoft-com:vml" Requires="v">
                <p:oleObj name="Equation" r:id="rId12" imgW="406048" imgH="304536" progId="Equation.DSMT4">
                  <p:embed/>
                </p:oleObj>
              </mc:Choice>
              <mc:Fallback>
                <p:oleObj name="Equation" r:id="rId12" imgW="406048" imgH="304536" progId="Equation.DSMT4">
                  <p:embed/>
                  <p:pic>
                    <p:nvPicPr>
                      <p:cNvPr id="9" name="Object 7">
                        <a:extLst>
                          <a:ext uri="{FF2B5EF4-FFF2-40B4-BE49-F238E27FC236}">
                            <a16:creationId xmlns:a16="http://schemas.microsoft.com/office/drawing/2014/main" id="{8DCB6D3D-BBE0-392E-2A3E-545751A6A0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0726" y="2877413"/>
                        <a:ext cx="660400"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4E757FA5-3B51-DDAF-CC6B-A09F04B1F2BB}"/>
              </a:ext>
            </a:extLst>
          </p:cNvPr>
          <p:cNvGraphicFramePr>
            <a:graphicFrameLocks noChangeAspect="1"/>
          </p:cNvGraphicFramePr>
          <p:nvPr>
            <p:extLst>
              <p:ext uri="{D42A27DB-BD31-4B8C-83A1-F6EECF244321}">
                <p14:modId xmlns:p14="http://schemas.microsoft.com/office/powerpoint/2010/main" val="3189668149"/>
              </p:ext>
            </p:extLst>
          </p:nvPr>
        </p:nvGraphicFramePr>
        <p:xfrm>
          <a:off x="5810976" y="2864713"/>
          <a:ext cx="1147763" cy="514350"/>
        </p:xfrm>
        <a:graphic>
          <a:graphicData uri="http://schemas.openxmlformats.org/presentationml/2006/ole">
            <mc:AlternateContent xmlns:mc="http://schemas.openxmlformats.org/markup-compatibility/2006">
              <mc:Choice xmlns:v="urn:schemas-microsoft-com:vml" Requires="v">
                <p:oleObj name="Equation" r:id="rId14" imgW="393359" imgH="177646" progId="Equation.DSMT4">
                  <p:embed/>
                </p:oleObj>
              </mc:Choice>
              <mc:Fallback>
                <p:oleObj name="Equation" r:id="rId14" imgW="393359" imgH="177646" progId="Equation.DSMT4">
                  <p:embed/>
                  <p:pic>
                    <p:nvPicPr>
                      <p:cNvPr id="10" name="Object 8">
                        <a:extLst>
                          <a:ext uri="{FF2B5EF4-FFF2-40B4-BE49-F238E27FC236}">
                            <a16:creationId xmlns:a16="http://schemas.microsoft.com/office/drawing/2014/main" id="{4E757FA5-3B51-DDAF-CC6B-A09F04B1F2B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10976" y="2864713"/>
                        <a:ext cx="114776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DF8001B8-9516-30E8-C9EA-EC39AB89048D}"/>
              </a:ext>
            </a:extLst>
          </p:cNvPr>
          <p:cNvGraphicFramePr>
            <a:graphicFrameLocks noChangeAspect="1"/>
          </p:cNvGraphicFramePr>
          <p:nvPr>
            <p:extLst>
              <p:ext uri="{D42A27DB-BD31-4B8C-83A1-F6EECF244321}">
                <p14:modId xmlns:p14="http://schemas.microsoft.com/office/powerpoint/2010/main" val="3271836134"/>
              </p:ext>
            </p:extLst>
          </p:nvPr>
        </p:nvGraphicFramePr>
        <p:xfrm>
          <a:off x="602389" y="3802925"/>
          <a:ext cx="1196975" cy="411163"/>
        </p:xfrm>
        <a:graphic>
          <a:graphicData uri="http://schemas.openxmlformats.org/presentationml/2006/ole">
            <mc:AlternateContent xmlns:mc="http://schemas.openxmlformats.org/markup-compatibility/2006">
              <mc:Choice xmlns:v="urn:schemas-microsoft-com:vml" Requires="v">
                <p:oleObj name="Equation" r:id="rId16" imgW="736280" imgH="253890" progId="Equation.DSMT4">
                  <p:embed/>
                </p:oleObj>
              </mc:Choice>
              <mc:Fallback>
                <p:oleObj name="Equation" r:id="rId16" imgW="736280" imgH="253890" progId="Equation.DSMT4">
                  <p:embed/>
                  <p:pic>
                    <p:nvPicPr>
                      <p:cNvPr id="11" name="Object 9">
                        <a:extLst>
                          <a:ext uri="{FF2B5EF4-FFF2-40B4-BE49-F238E27FC236}">
                            <a16:creationId xmlns:a16="http://schemas.microsoft.com/office/drawing/2014/main" id="{DF8001B8-9516-30E8-C9EA-EC39AB89048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2389" y="3802925"/>
                        <a:ext cx="1196975"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0">
            <a:extLst>
              <a:ext uri="{FF2B5EF4-FFF2-40B4-BE49-F238E27FC236}">
                <a16:creationId xmlns:a16="http://schemas.microsoft.com/office/drawing/2014/main" id="{811A4D43-CC8C-B815-BCD3-BC441D1CC057}"/>
              </a:ext>
            </a:extLst>
          </p:cNvPr>
          <p:cNvGraphicFramePr>
            <a:graphicFrameLocks noChangeAspect="1"/>
          </p:cNvGraphicFramePr>
          <p:nvPr>
            <p:extLst>
              <p:ext uri="{D42A27DB-BD31-4B8C-83A1-F6EECF244321}">
                <p14:modId xmlns:p14="http://schemas.microsoft.com/office/powerpoint/2010/main" val="1742299376"/>
              </p:ext>
            </p:extLst>
          </p:nvPr>
        </p:nvGraphicFramePr>
        <p:xfrm>
          <a:off x="1807301" y="3798163"/>
          <a:ext cx="2187575" cy="411162"/>
        </p:xfrm>
        <a:graphic>
          <a:graphicData uri="http://schemas.openxmlformats.org/presentationml/2006/ole">
            <mc:AlternateContent xmlns:mc="http://schemas.openxmlformats.org/markup-compatibility/2006">
              <mc:Choice xmlns:v="urn:schemas-microsoft-com:vml" Requires="v">
                <p:oleObj name="Equation" r:id="rId18" imgW="1345616" imgH="253890" progId="Equation.DSMT4">
                  <p:embed/>
                </p:oleObj>
              </mc:Choice>
              <mc:Fallback>
                <p:oleObj name="Equation" r:id="rId18" imgW="1345616" imgH="253890" progId="Equation.DSMT4">
                  <p:embed/>
                  <p:pic>
                    <p:nvPicPr>
                      <p:cNvPr id="12" name="Object 10">
                        <a:extLst>
                          <a:ext uri="{FF2B5EF4-FFF2-40B4-BE49-F238E27FC236}">
                            <a16:creationId xmlns:a16="http://schemas.microsoft.com/office/drawing/2014/main" id="{811A4D43-CC8C-B815-BCD3-BC441D1CC05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07301" y="3798163"/>
                        <a:ext cx="218757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1">
            <a:extLst>
              <a:ext uri="{FF2B5EF4-FFF2-40B4-BE49-F238E27FC236}">
                <a16:creationId xmlns:a16="http://schemas.microsoft.com/office/drawing/2014/main" id="{A75A4679-BBE8-1526-A86F-D43A3B31C232}"/>
              </a:ext>
            </a:extLst>
          </p:cNvPr>
          <p:cNvGraphicFramePr>
            <a:graphicFrameLocks noChangeAspect="1"/>
          </p:cNvGraphicFramePr>
          <p:nvPr>
            <p:extLst>
              <p:ext uri="{D42A27DB-BD31-4B8C-83A1-F6EECF244321}">
                <p14:modId xmlns:p14="http://schemas.microsoft.com/office/powerpoint/2010/main" val="970427554"/>
              </p:ext>
            </p:extLst>
          </p:nvPr>
        </p:nvGraphicFramePr>
        <p:xfrm>
          <a:off x="5228364" y="3706088"/>
          <a:ext cx="557212" cy="493712"/>
        </p:xfrm>
        <a:graphic>
          <a:graphicData uri="http://schemas.openxmlformats.org/presentationml/2006/ole">
            <mc:AlternateContent xmlns:mc="http://schemas.openxmlformats.org/markup-compatibility/2006">
              <mc:Choice xmlns:v="urn:schemas-microsoft-com:vml" Requires="v">
                <p:oleObj name="Equation" r:id="rId20" imgW="342751" imgH="304668" progId="Equation.DSMT4">
                  <p:embed/>
                </p:oleObj>
              </mc:Choice>
              <mc:Fallback>
                <p:oleObj name="Equation" r:id="rId20" imgW="342751" imgH="304668" progId="Equation.DSMT4">
                  <p:embed/>
                  <p:pic>
                    <p:nvPicPr>
                      <p:cNvPr id="13" name="Object 11">
                        <a:extLst>
                          <a:ext uri="{FF2B5EF4-FFF2-40B4-BE49-F238E27FC236}">
                            <a16:creationId xmlns:a16="http://schemas.microsoft.com/office/drawing/2014/main" id="{A75A4679-BBE8-1526-A86F-D43A3B31C23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28364" y="3706088"/>
                        <a:ext cx="557212"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2">
            <a:extLst>
              <a:ext uri="{FF2B5EF4-FFF2-40B4-BE49-F238E27FC236}">
                <a16:creationId xmlns:a16="http://schemas.microsoft.com/office/drawing/2014/main" id="{7D8D3258-BDA1-2BD3-7273-7001E966382B}"/>
              </a:ext>
            </a:extLst>
          </p:cNvPr>
          <p:cNvGraphicFramePr>
            <a:graphicFrameLocks noChangeAspect="1"/>
          </p:cNvGraphicFramePr>
          <p:nvPr>
            <p:extLst>
              <p:ext uri="{D42A27DB-BD31-4B8C-83A1-F6EECF244321}">
                <p14:modId xmlns:p14="http://schemas.microsoft.com/office/powerpoint/2010/main" val="1678825974"/>
              </p:ext>
            </p:extLst>
          </p:nvPr>
        </p:nvGraphicFramePr>
        <p:xfrm>
          <a:off x="4058376" y="3793400"/>
          <a:ext cx="1073150" cy="411163"/>
        </p:xfrm>
        <a:graphic>
          <a:graphicData uri="http://schemas.openxmlformats.org/presentationml/2006/ole">
            <mc:AlternateContent xmlns:mc="http://schemas.openxmlformats.org/markup-compatibility/2006">
              <mc:Choice xmlns:v="urn:schemas-microsoft-com:vml" Requires="v">
                <p:oleObj name="Equation" r:id="rId22" imgW="660113" imgH="253890" progId="Equation.DSMT4">
                  <p:embed/>
                </p:oleObj>
              </mc:Choice>
              <mc:Fallback>
                <p:oleObj name="Equation" r:id="rId22" imgW="660113" imgH="253890" progId="Equation.DSMT4">
                  <p:embed/>
                  <p:pic>
                    <p:nvPicPr>
                      <p:cNvPr id="14" name="Object 12">
                        <a:extLst>
                          <a:ext uri="{FF2B5EF4-FFF2-40B4-BE49-F238E27FC236}">
                            <a16:creationId xmlns:a16="http://schemas.microsoft.com/office/drawing/2014/main" id="{7D8D3258-BDA1-2BD3-7273-7001E966382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58376" y="3793400"/>
                        <a:ext cx="107315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3">
            <a:extLst>
              <a:ext uri="{FF2B5EF4-FFF2-40B4-BE49-F238E27FC236}">
                <a16:creationId xmlns:a16="http://schemas.microsoft.com/office/drawing/2014/main" id="{2B72628E-66DE-D4CF-363F-C6CE9A7E85E1}"/>
              </a:ext>
            </a:extLst>
          </p:cNvPr>
          <p:cNvGraphicFramePr>
            <a:graphicFrameLocks noChangeAspect="1"/>
          </p:cNvGraphicFramePr>
          <p:nvPr>
            <p:extLst>
              <p:ext uri="{D42A27DB-BD31-4B8C-83A1-F6EECF244321}">
                <p14:modId xmlns:p14="http://schemas.microsoft.com/office/powerpoint/2010/main" val="2807239573"/>
              </p:ext>
            </p:extLst>
          </p:nvPr>
        </p:nvGraphicFramePr>
        <p:xfrm>
          <a:off x="5861776" y="3710850"/>
          <a:ext cx="1076325" cy="442913"/>
        </p:xfrm>
        <a:graphic>
          <a:graphicData uri="http://schemas.openxmlformats.org/presentationml/2006/ole">
            <mc:AlternateContent xmlns:mc="http://schemas.openxmlformats.org/markup-compatibility/2006">
              <mc:Choice xmlns:v="urn:schemas-microsoft-com:vml" Requires="v">
                <p:oleObj name="Equation" r:id="rId24" imgW="431425" imgH="177646" progId="Equation.DSMT4">
                  <p:embed/>
                </p:oleObj>
              </mc:Choice>
              <mc:Fallback>
                <p:oleObj name="Equation" r:id="rId24" imgW="431425" imgH="177646" progId="Equation.DSMT4">
                  <p:embed/>
                  <p:pic>
                    <p:nvPicPr>
                      <p:cNvPr id="15" name="Object 13">
                        <a:extLst>
                          <a:ext uri="{FF2B5EF4-FFF2-40B4-BE49-F238E27FC236}">
                            <a16:creationId xmlns:a16="http://schemas.microsoft.com/office/drawing/2014/main" id="{2B72628E-66DE-D4CF-363F-C6CE9A7E85E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61776" y="3710850"/>
                        <a:ext cx="107632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3">
            <a:extLst>
              <a:ext uri="{FF2B5EF4-FFF2-40B4-BE49-F238E27FC236}">
                <a16:creationId xmlns:a16="http://schemas.microsoft.com/office/drawing/2014/main" id="{3A0B0532-4982-94B8-59CC-E35D02DDF142}"/>
              </a:ext>
            </a:extLst>
          </p:cNvPr>
          <p:cNvGraphicFramePr>
            <a:graphicFrameLocks noChangeAspect="1"/>
          </p:cNvGraphicFramePr>
          <p:nvPr>
            <p:extLst>
              <p:ext uri="{D42A27DB-BD31-4B8C-83A1-F6EECF244321}">
                <p14:modId xmlns:p14="http://schemas.microsoft.com/office/powerpoint/2010/main" val="2929829171"/>
              </p:ext>
            </p:extLst>
          </p:nvPr>
        </p:nvGraphicFramePr>
        <p:xfrm>
          <a:off x="602389" y="2117000"/>
          <a:ext cx="1246187" cy="360363"/>
        </p:xfrm>
        <a:graphic>
          <a:graphicData uri="http://schemas.openxmlformats.org/presentationml/2006/ole">
            <mc:AlternateContent xmlns:mc="http://schemas.openxmlformats.org/markup-compatibility/2006">
              <mc:Choice xmlns:v="urn:schemas-microsoft-com:vml" Requires="v">
                <p:oleObj name="Equation" r:id="rId26" imgW="875920" imgH="253890" progId="Equation.DSMT4">
                  <p:embed/>
                </p:oleObj>
              </mc:Choice>
              <mc:Fallback>
                <p:oleObj name="Equation" r:id="rId26" imgW="875920" imgH="253890" progId="Equation.DSMT4">
                  <p:embed/>
                  <p:pic>
                    <p:nvPicPr>
                      <p:cNvPr id="17" name="Object 3">
                        <a:extLst>
                          <a:ext uri="{FF2B5EF4-FFF2-40B4-BE49-F238E27FC236}">
                            <a16:creationId xmlns:a16="http://schemas.microsoft.com/office/drawing/2014/main" id="{3A0B0532-4982-94B8-59CC-E35D02DDF14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2389" y="2117000"/>
                        <a:ext cx="1246187"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3">
            <a:extLst>
              <a:ext uri="{FF2B5EF4-FFF2-40B4-BE49-F238E27FC236}">
                <a16:creationId xmlns:a16="http://schemas.microsoft.com/office/drawing/2014/main" id="{887C3A84-490A-2C1F-4955-593619B5C0A4}"/>
              </a:ext>
            </a:extLst>
          </p:cNvPr>
          <p:cNvGraphicFramePr>
            <a:graphicFrameLocks noChangeAspect="1"/>
          </p:cNvGraphicFramePr>
          <p:nvPr>
            <p:extLst>
              <p:ext uri="{D42A27DB-BD31-4B8C-83A1-F6EECF244321}">
                <p14:modId xmlns:p14="http://schemas.microsoft.com/office/powerpoint/2010/main" val="3371362819"/>
              </p:ext>
            </p:extLst>
          </p:nvPr>
        </p:nvGraphicFramePr>
        <p:xfrm>
          <a:off x="1855788" y="2116138"/>
          <a:ext cx="1897062" cy="360362"/>
        </p:xfrm>
        <a:graphic>
          <a:graphicData uri="http://schemas.openxmlformats.org/presentationml/2006/ole">
            <mc:AlternateContent xmlns:mc="http://schemas.openxmlformats.org/markup-compatibility/2006">
              <mc:Choice xmlns:v="urn:schemas-microsoft-com:vml" Requires="v">
                <p:oleObj name="Equation" r:id="rId28" imgW="1333440" imgH="253800" progId="Equation.DSMT4">
                  <p:embed/>
                </p:oleObj>
              </mc:Choice>
              <mc:Fallback>
                <p:oleObj name="Equation" r:id="rId28" imgW="1333440" imgH="253800" progId="Equation.DSMT4">
                  <p:embed/>
                  <p:pic>
                    <p:nvPicPr>
                      <p:cNvPr id="18" name="Object 3">
                        <a:extLst>
                          <a:ext uri="{FF2B5EF4-FFF2-40B4-BE49-F238E27FC236}">
                            <a16:creationId xmlns:a16="http://schemas.microsoft.com/office/drawing/2014/main" id="{887C3A84-490A-2C1F-4955-593619B5C0A4}"/>
                          </a:ext>
                        </a:extLst>
                      </p:cNvPr>
                      <p:cNvPicPr>
                        <a:picLocks noChangeAspect="1" noChangeArrowheads="1"/>
                      </p:cNvPicPr>
                      <p:nvPr/>
                    </p:nvPicPr>
                    <p:blipFill>
                      <a:blip r:embed="rId29"/>
                      <a:srcRect/>
                      <a:stretch>
                        <a:fillRect/>
                      </a:stretch>
                    </p:blipFill>
                    <p:spPr bwMode="auto">
                      <a:xfrm>
                        <a:off x="1855788" y="2116138"/>
                        <a:ext cx="1897062"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3">
            <a:extLst>
              <a:ext uri="{FF2B5EF4-FFF2-40B4-BE49-F238E27FC236}">
                <a16:creationId xmlns:a16="http://schemas.microsoft.com/office/drawing/2014/main" id="{9E8131D5-E71A-38D7-69E5-0B79C57D0680}"/>
              </a:ext>
            </a:extLst>
          </p:cNvPr>
          <p:cNvGraphicFramePr>
            <a:graphicFrameLocks noChangeAspect="1"/>
          </p:cNvGraphicFramePr>
          <p:nvPr>
            <p:extLst>
              <p:ext uri="{D42A27DB-BD31-4B8C-83A1-F6EECF244321}">
                <p14:modId xmlns:p14="http://schemas.microsoft.com/office/powerpoint/2010/main" val="1005022978"/>
              </p:ext>
            </p:extLst>
          </p:nvPr>
        </p:nvGraphicFramePr>
        <p:xfrm>
          <a:off x="3763101" y="1726475"/>
          <a:ext cx="901700" cy="1071563"/>
        </p:xfrm>
        <a:graphic>
          <a:graphicData uri="http://schemas.openxmlformats.org/presentationml/2006/ole">
            <mc:AlternateContent xmlns:mc="http://schemas.openxmlformats.org/markup-compatibility/2006">
              <mc:Choice xmlns:v="urn:schemas-microsoft-com:vml" Requires="v">
                <p:oleObj name="Equation" r:id="rId30" imgW="330057" imgH="393529" progId="Equation.DSMT4">
                  <p:embed/>
                </p:oleObj>
              </mc:Choice>
              <mc:Fallback>
                <p:oleObj name="Equation" r:id="rId30" imgW="330057" imgH="393529" progId="Equation.DSMT4">
                  <p:embed/>
                  <p:pic>
                    <p:nvPicPr>
                      <p:cNvPr id="19" name="Object 3">
                        <a:extLst>
                          <a:ext uri="{FF2B5EF4-FFF2-40B4-BE49-F238E27FC236}">
                            <a16:creationId xmlns:a16="http://schemas.microsoft.com/office/drawing/2014/main" id="{9E8131D5-E71A-38D7-69E5-0B79C57D068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763101" y="1726475"/>
                        <a:ext cx="9017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 name="Picture 20">
            <a:extLst>
              <a:ext uri="{FF2B5EF4-FFF2-40B4-BE49-F238E27FC236}">
                <a16:creationId xmlns:a16="http://schemas.microsoft.com/office/drawing/2014/main" id="{C39B0F1F-73D5-D9AA-1BD6-418353BC0549}"/>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99214" y="4291875"/>
            <a:ext cx="2066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D912616B-BFCF-9DC4-D625-B107B5427445}"/>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74089" y="4255363"/>
            <a:ext cx="2741612"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Object 3">
            <a:extLst>
              <a:ext uri="{FF2B5EF4-FFF2-40B4-BE49-F238E27FC236}">
                <a16:creationId xmlns:a16="http://schemas.microsoft.com/office/drawing/2014/main" id="{8106D50E-F3C1-A592-5B48-6D49D1C15DBF}"/>
              </a:ext>
            </a:extLst>
          </p:cNvPr>
          <p:cNvGraphicFramePr>
            <a:graphicFrameLocks noChangeAspect="1"/>
          </p:cNvGraphicFramePr>
          <p:nvPr>
            <p:extLst>
              <p:ext uri="{D42A27DB-BD31-4B8C-83A1-F6EECF244321}">
                <p14:modId xmlns:p14="http://schemas.microsoft.com/office/powerpoint/2010/main" val="3670588654"/>
              </p:ext>
            </p:extLst>
          </p:nvPr>
        </p:nvGraphicFramePr>
        <p:xfrm>
          <a:off x="5663339" y="4510950"/>
          <a:ext cx="2019300" cy="1068388"/>
        </p:xfrm>
        <a:graphic>
          <a:graphicData uri="http://schemas.openxmlformats.org/presentationml/2006/ole">
            <mc:AlternateContent xmlns:mc="http://schemas.openxmlformats.org/markup-compatibility/2006">
              <mc:Choice xmlns:v="urn:schemas-microsoft-com:vml" Requires="v">
                <p:oleObj name="Equation" r:id="rId34" imgW="863225" imgH="457002" progId="Equation.DSMT4">
                  <p:embed/>
                </p:oleObj>
              </mc:Choice>
              <mc:Fallback>
                <p:oleObj name="Equation" r:id="rId34" imgW="863225" imgH="457002" progId="Equation.DSMT4">
                  <p:embed/>
                  <p:pic>
                    <p:nvPicPr>
                      <p:cNvPr id="25" name="Object 3">
                        <a:extLst>
                          <a:ext uri="{FF2B5EF4-FFF2-40B4-BE49-F238E27FC236}">
                            <a16:creationId xmlns:a16="http://schemas.microsoft.com/office/drawing/2014/main" id="{8106D50E-F3C1-A592-5B48-6D49D1C15DBF}"/>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63339" y="4510950"/>
                        <a:ext cx="20193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a:extLst>
              <a:ext uri="{FF2B5EF4-FFF2-40B4-BE49-F238E27FC236}">
                <a16:creationId xmlns:a16="http://schemas.microsoft.com/office/drawing/2014/main" id="{1E0304AE-3C82-4E39-BB5C-D7936798C460}"/>
              </a:ext>
            </a:extLst>
          </p:cNvPr>
          <p:cNvSpPr txBox="1"/>
          <p:nvPr/>
        </p:nvSpPr>
        <p:spPr>
          <a:xfrm>
            <a:off x="438876" y="5949225"/>
            <a:ext cx="8661400" cy="769938"/>
          </a:xfrm>
          <a:prstGeom prst="rect">
            <a:avLst/>
          </a:prstGeom>
          <a:solidFill>
            <a:schemeClr val="bg1"/>
          </a:solidFill>
        </p:spPr>
        <p:txBody>
          <a:bodyPr>
            <a:spAutoFit/>
          </a:bodyPr>
          <a:lstStyle/>
          <a:p>
            <a:pPr eaLnBrk="1" hangingPunct="1">
              <a:defRPr/>
            </a:pPr>
            <a:r>
              <a:rPr lang="en-CA" sz="2200" dirty="0">
                <a:solidFill>
                  <a:srgbClr val="FF0000"/>
                </a:solidFill>
                <a:latin typeface="+mj-lt"/>
                <a:cs typeface="Times New Roman" pitchFamily="18" charset="0"/>
              </a:rPr>
              <a:t>In context, a random patient coming in will receive an average of 0.93 medical tests performed on them</a:t>
            </a:r>
          </a:p>
        </p:txBody>
      </p:sp>
      <p:sp>
        <p:nvSpPr>
          <p:cNvPr id="2" name="TextBox 2">
            <a:extLst>
              <a:ext uri="{FF2B5EF4-FFF2-40B4-BE49-F238E27FC236}">
                <a16:creationId xmlns:a16="http://schemas.microsoft.com/office/drawing/2014/main" id="{CDEE32F9-7091-A78E-B723-82523FB3A4FA}"/>
              </a:ext>
            </a:extLst>
          </p:cNvPr>
          <p:cNvSpPr txBox="1">
            <a:spLocks noChangeArrowheads="1"/>
          </p:cNvSpPr>
          <p:nvPr/>
        </p:nvSpPr>
        <p:spPr bwMode="auto">
          <a:xfrm>
            <a:off x="4924424" y="1924050"/>
            <a:ext cx="6848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The probability that a randomly chosen patient will have more than one medical test is 4/15</a:t>
            </a:r>
          </a:p>
        </p:txBody>
      </p:sp>
      <p:sp>
        <p:nvSpPr>
          <p:cNvPr id="3" name="TextBox 2">
            <a:extLst>
              <a:ext uri="{FF2B5EF4-FFF2-40B4-BE49-F238E27FC236}">
                <a16:creationId xmlns:a16="http://schemas.microsoft.com/office/drawing/2014/main" id="{964C7F8D-87B9-CEF5-83E9-0B95DF0EFD10}"/>
              </a:ext>
            </a:extLst>
          </p:cNvPr>
          <p:cNvSpPr txBox="1">
            <a:spLocks noChangeArrowheads="1"/>
          </p:cNvSpPr>
          <p:nvPr/>
        </p:nvSpPr>
        <p:spPr bwMode="auto">
          <a:xfrm>
            <a:off x="7115175" y="3448050"/>
            <a:ext cx="4448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dirty="0">
                <a:solidFill>
                  <a:srgbClr val="FF0000"/>
                </a:solidFill>
                <a:latin typeface="Arial" panose="020B0604020202020204" pitchFamily="34" charset="0"/>
              </a:rPr>
              <a:t>The prob. that a patient chosen randomly will have 0, 1, or 3 tests is 80%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10" presetClass="entr" presetSubtype="0" fill="hold"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blinds(horizontal)">
                                      <p:cBhvr>
                                        <p:cTn id="95" dur="500"/>
                                        <p:tgtEl>
                                          <p:spTgt spid="2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blinds(horizontal)">
                                      <p:cBhvr>
                                        <p:cTn id="10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29C81D-992E-C142-356A-1DEEB1E62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89" y="281850"/>
            <a:ext cx="20669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E3F7325-753B-5CE8-2FA6-D1E2FE19A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264" y="245338"/>
            <a:ext cx="2741612"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a:extLst>
              <a:ext uri="{FF2B5EF4-FFF2-40B4-BE49-F238E27FC236}">
                <a16:creationId xmlns:a16="http://schemas.microsoft.com/office/drawing/2014/main" id="{D9595AEA-5030-BFF9-A5A6-2D82B8A90ED7}"/>
              </a:ext>
            </a:extLst>
          </p:cNvPr>
          <p:cNvGraphicFramePr>
            <a:graphicFrameLocks noChangeAspect="1"/>
          </p:cNvGraphicFramePr>
          <p:nvPr>
            <p:extLst>
              <p:ext uri="{D42A27DB-BD31-4B8C-83A1-F6EECF244321}">
                <p14:modId xmlns:p14="http://schemas.microsoft.com/office/powerpoint/2010/main" val="3496205436"/>
              </p:ext>
            </p:extLst>
          </p:nvPr>
        </p:nvGraphicFramePr>
        <p:xfrm>
          <a:off x="5539514" y="500925"/>
          <a:ext cx="2019300" cy="1068388"/>
        </p:xfrm>
        <a:graphic>
          <a:graphicData uri="http://schemas.openxmlformats.org/presentationml/2006/ole">
            <mc:AlternateContent xmlns:mc="http://schemas.openxmlformats.org/markup-compatibility/2006">
              <mc:Choice xmlns:v="urn:schemas-microsoft-com:vml" Requires="v">
                <p:oleObj name="Equation" r:id="rId4" imgW="863225" imgH="457002" progId="Equation.DSMT4">
                  <p:embed/>
                </p:oleObj>
              </mc:Choice>
              <mc:Fallback>
                <p:oleObj name="Equation" r:id="rId4" imgW="863225" imgH="457002" progId="Equation.DSMT4">
                  <p:embed/>
                  <p:pic>
                    <p:nvPicPr>
                      <p:cNvPr id="6" name="Object 3">
                        <a:extLst>
                          <a:ext uri="{FF2B5EF4-FFF2-40B4-BE49-F238E27FC236}">
                            <a16:creationId xmlns:a16="http://schemas.microsoft.com/office/drawing/2014/main" id="{D9595AEA-5030-BFF9-A5A6-2D82B8A90E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514" y="500925"/>
                        <a:ext cx="20193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25AC6C9F-6233-62ED-ACC8-DF648C473986}"/>
              </a:ext>
            </a:extLst>
          </p:cNvPr>
          <p:cNvSpPr txBox="1"/>
          <p:nvPr/>
        </p:nvSpPr>
        <p:spPr>
          <a:xfrm>
            <a:off x="229325" y="1939200"/>
            <a:ext cx="10886349" cy="769441"/>
          </a:xfrm>
          <a:prstGeom prst="rect">
            <a:avLst/>
          </a:prstGeom>
          <a:solidFill>
            <a:schemeClr val="bg1"/>
          </a:solidFill>
        </p:spPr>
        <p:txBody>
          <a:bodyPr wrap="square">
            <a:spAutoFit/>
          </a:bodyPr>
          <a:lstStyle/>
          <a:p>
            <a:pPr eaLnBrk="1" hangingPunct="1">
              <a:defRPr/>
            </a:pPr>
            <a:r>
              <a:rPr lang="en-CA" sz="2200" dirty="0">
                <a:solidFill>
                  <a:srgbClr val="FF0000"/>
                </a:solidFill>
                <a:latin typeface="+mj-lt"/>
                <a:cs typeface="Times New Roman" pitchFamily="18" charset="0"/>
              </a:rPr>
              <a:t>The average is 0.93333..  The expected number of tests that a randomly chosen patient will receive is 0.93333 medical tests.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53611CD-457E-4560-6956-3C5092E1B640}"/>
                  </a:ext>
                </a:extLst>
              </p:cNvPr>
              <p:cNvSpPr txBox="1"/>
              <p:nvPr/>
            </p:nvSpPr>
            <p:spPr>
              <a:xfrm>
                <a:off x="267425" y="2748825"/>
                <a:ext cx="10886349" cy="769441"/>
              </a:xfrm>
              <a:prstGeom prst="rect">
                <a:avLst/>
              </a:prstGeom>
              <a:solidFill>
                <a:schemeClr val="bg1"/>
              </a:solidFill>
            </p:spPr>
            <p:txBody>
              <a:bodyPr wrap="square">
                <a:spAutoFit/>
              </a:bodyPr>
              <a:lstStyle/>
              <a:p>
                <a:pPr eaLnBrk="1" hangingPunct="1">
                  <a:defRPr/>
                </a:pPr>
                <a:r>
                  <a:rPr lang="en-CA" sz="2200" dirty="0">
                    <a:solidFill>
                      <a:srgbClr val="FF0000"/>
                    </a:solidFill>
                    <a:latin typeface="+mj-lt"/>
                    <a:cs typeface="Times New Roman" pitchFamily="18" charset="0"/>
                  </a:rPr>
                  <a:t>A standard deviation of 0.929 suggests that around 68% of patients will receive </a:t>
                </a:r>
                <a14:m>
                  <m:oMath xmlns:m="http://schemas.openxmlformats.org/officeDocument/2006/math">
                    <m:r>
                      <a:rPr lang="en-US" sz="2200" b="0" i="1" smtClean="0">
                        <a:solidFill>
                          <a:srgbClr val="FF0000"/>
                        </a:solidFill>
                        <a:latin typeface="Cambria Math" panose="02040503050406030204" pitchFamily="18" charset="0"/>
                        <a:cs typeface="Times New Roman" pitchFamily="18" charset="0"/>
                      </a:rPr>
                      <m:t>0.93333</m:t>
                    </m:r>
                    <m:r>
                      <a:rPr lang="en-US" sz="2200" b="0" i="1" smtClean="0">
                        <a:solidFill>
                          <a:srgbClr val="FF0000"/>
                        </a:solidFill>
                        <a:latin typeface="Cambria Math" panose="02040503050406030204" pitchFamily="18" charset="0"/>
                        <a:ea typeface="Cambria Math" panose="02040503050406030204" pitchFamily="18" charset="0"/>
                        <a:cs typeface="Times New Roman" pitchFamily="18" charset="0"/>
                      </a:rPr>
                      <m:t>±0.929 </m:t>
                    </m:r>
                  </m:oMath>
                </a14:m>
                <a:r>
                  <a:rPr lang="en-CA" sz="2200" dirty="0">
                    <a:solidFill>
                      <a:srgbClr val="FF0000"/>
                    </a:solidFill>
                    <a:latin typeface="+mj-lt"/>
                    <a:cs typeface="Times New Roman" pitchFamily="18" charset="0"/>
                  </a:rPr>
                  <a:t>tests</a:t>
                </a:r>
              </a:p>
            </p:txBody>
          </p:sp>
        </mc:Choice>
        <mc:Fallback xmlns="">
          <p:sp>
            <p:nvSpPr>
              <p:cNvPr id="8" name="TextBox 7">
                <a:extLst>
                  <a:ext uri="{FF2B5EF4-FFF2-40B4-BE49-F238E27FC236}">
                    <a16:creationId xmlns:a16="http://schemas.microsoft.com/office/drawing/2014/main" id="{F53611CD-457E-4560-6956-3C5092E1B640}"/>
                  </a:ext>
                </a:extLst>
              </p:cNvPr>
              <p:cNvSpPr txBox="1">
                <a:spLocks noRot="1" noChangeAspect="1" noMove="1" noResize="1" noEditPoints="1" noAdjustHandles="1" noChangeArrowheads="1" noChangeShapeType="1" noTextEdit="1"/>
              </p:cNvSpPr>
              <p:nvPr/>
            </p:nvSpPr>
            <p:spPr>
              <a:xfrm>
                <a:off x="267425" y="2748825"/>
                <a:ext cx="10886349" cy="769441"/>
              </a:xfrm>
              <a:prstGeom prst="rect">
                <a:avLst/>
              </a:prstGeom>
              <a:blipFill>
                <a:blip r:embed="rId6"/>
                <a:stretch>
                  <a:fillRect l="-728" t="-5556" b="-1507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BE2BF969-FCA2-5FCA-03EB-2D14777136A9}"/>
              </a:ext>
            </a:extLst>
          </p:cNvPr>
          <p:cNvSpPr txBox="1"/>
          <p:nvPr/>
        </p:nvSpPr>
        <p:spPr>
          <a:xfrm>
            <a:off x="276225" y="3600747"/>
            <a:ext cx="11010900" cy="769441"/>
          </a:xfrm>
          <a:prstGeom prst="rect">
            <a:avLst/>
          </a:prstGeom>
          <a:noFill/>
        </p:spPr>
        <p:txBody>
          <a:bodyPr wrap="square">
            <a:spAutoFit/>
          </a:bodyPr>
          <a:lstStyle/>
          <a:p>
            <a:pPr eaLnBrk="1" hangingPunct="1">
              <a:buFont typeface="Wingdings" panose="05000000000000000000" pitchFamily="2" charset="2"/>
              <a:buNone/>
            </a:pPr>
            <a:r>
              <a:rPr lang="en-CA" altLang="en-US" sz="2200" dirty="0">
                <a:latin typeface="+mj-lt"/>
              </a:rPr>
              <a:t>g) Suppose you work at a hospital and 15 patients arrive.  What is that probability that there will be 20 or more tests will be done with these patients? </a:t>
            </a:r>
          </a:p>
        </p:txBody>
      </p:sp>
      <p:sp>
        <p:nvSpPr>
          <p:cNvPr id="11" name="TextBox 10">
            <a:extLst>
              <a:ext uri="{FF2B5EF4-FFF2-40B4-BE49-F238E27FC236}">
                <a16:creationId xmlns:a16="http://schemas.microsoft.com/office/drawing/2014/main" id="{BC95210C-99DE-4DE2-8B0A-BC80C317BC13}"/>
              </a:ext>
            </a:extLst>
          </p:cNvPr>
          <p:cNvSpPr txBox="1"/>
          <p:nvPr/>
        </p:nvSpPr>
        <p:spPr>
          <a:xfrm>
            <a:off x="191226" y="4425225"/>
            <a:ext cx="3409224" cy="769441"/>
          </a:xfrm>
          <a:prstGeom prst="rect">
            <a:avLst/>
          </a:prstGeom>
          <a:solidFill>
            <a:schemeClr val="bg1"/>
          </a:solidFill>
        </p:spPr>
        <p:txBody>
          <a:bodyPr wrap="square">
            <a:spAutoFit/>
          </a:bodyPr>
          <a:lstStyle/>
          <a:p>
            <a:pPr algn="ctr" eaLnBrk="1" hangingPunct="1">
              <a:defRPr/>
            </a:pPr>
            <a:r>
              <a:rPr lang="en-US" sz="2200" dirty="0">
                <a:solidFill>
                  <a:srgbClr val="FF0000"/>
                </a:solidFill>
                <a:latin typeface="+mj-lt"/>
                <a:cs typeface="Times New Roman" pitchFamily="18" charset="0"/>
              </a:rPr>
              <a:t>Mean Number of tests for 15 patients:</a:t>
            </a:r>
            <a:endParaRPr lang="en-CA" sz="2200" dirty="0">
              <a:solidFill>
                <a:srgbClr val="FF0000"/>
              </a:solidFill>
              <a:latin typeface="+mj-lt"/>
              <a:cs typeface="Times New Roman" pitchFamily="18" charset="0"/>
            </a:endParaRPr>
          </a:p>
        </p:txBody>
      </p:sp>
      <p:graphicFrame>
        <p:nvGraphicFramePr>
          <p:cNvPr id="12" name="Object 3">
            <a:extLst>
              <a:ext uri="{FF2B5EF4-FFF2-40B4-BE49-F238E27FC236}">
                <a16:creationId xmlns:a16="http://schemas.microsoft.com/office/drawing/2014/main" id="{5DCD9FA4-F85F-86B4-9925-073DBCCBE2D6}"/>
              </a:ext>
            </a:extLst>
          </p:cNvPr>
          <p:cNvGraphicFramePr>
            <a:graphicFrameLocks noChangeAspect="1"/>
          </p:cNvGraphicFramePr>
          <p:nvPr>
            <p:extLst>
              <p:ext uri="{D42A27DB-BD31-4B8C-83A1-F6EECF244321}">
                <p14:modId xmlns:p14="http://schemas.microsoft.com/office/powerpoint/2010/main" val="1267391333"/>
              </p:ext>
            </p:extLst>
          </p:nvPr>
        </p:nvGraphicFramePr>
        <p:xfrm>
          <a:off x="438150" y="5230813"/>
          <a:ext cx="1722438" cy="563562"/>
        </p:xfrm>
        <a:graphic>
          <a:graphicData uri="http://schemas.openxmlformats.org/presentationml/2006/ole">
            <mc:AlternateContent xmlns:mc="http://schemas.openxmlformats.org/markup-compatibility/2006">
              <mc:Choice xmlns:v="urn:schemas-microsoft-com:vml" Requires="v">
                <p:oleObj name="Equation" r:id="rId7" imgW="736560" imgH="241200" progId="Equation.DSMT4">
                  <p:embed/>
                </p:oleObj>
              </mc:Choice>
              <mc:Fallback>
                <p:oleObj name="Equation" r:id="rId7" imgW="736560" imgH="241200" progId="Equation.DSMT4">
                  <p:embed/>
                  <p:pic>
                    <p:nvPicPr>
                      <p:cNvPr id="12" name="Object 3">
                        <a:extLst>
                          <a:ext uri="{FF2B5EF4-FFF2-40B4-BE49-F238E27FC236}">
                            <a16:creationId xmlns:a16="http://schemas.microsoft.com/office/drawing/2014/main" id="{5DCD9FA4-F85F-86B4-9925-073DBCCBE2D6}"/>
                          </a:ext>
                        </a:extLst>
                      </p:cNvPr>
                      <p:cNvPicPr>
                        <a:picLocks noChangeAspect="1" noChangeArrowheads="1"/>
                      </p:cNvPicPr>
                      <p:nvPr/>
                    </p:nvPicPr>
                    <p:blipFill>
                      <a:blip r:embed="rId8"/>
                      <a:srcRect/>
                      <a:stretch>
                        <a:fillRect/>
                      </a:stretch>
                    </p:blipFill>
                    <p:spPr bwMode="auto">
                      <a:xfrm>
                        <a:off x="438150" y="5230813"/>
                        <a:ext cx="17224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3">
            <a:extLst>
              <a:ext uri="{FF2B5EF4-FFF2-40B4-BE49-F238E27FC236}">
                <a16:creationId xmlns:a16="http://schemas.microsoft.com/office/drawing/2014/main" id="{306B5C08-13CF-7B59-E5F1-FF4952150817}"/>
              </a:ext>
            </a:extLst>
          </p:cNvPr>
          <p:cNvGraphicFramePr>
            <a:graphicFrameLocks noChangeAspect="1"/>
          </p:cNvGraphicFramePr>
          <p:nvPr>
            <p:extLst>
              <p:ext uri="{D42A27DB-BD31-4B8C-83A1-F6EECF244321}">
                <p14:modId xmlns:p14="http://schemas.microsoft.com/office/powerpoint/2010/main" val="2519534422"/>
              </p:ext>
            </p:extLst>
          </p:nvPr>
        </p:nvGraphicFramePr>
        <p:xfrm>
          <a:off x="1123950" y="5730875"/>
          <a:ext cx="1987550" cy="593725"/>
        </p:xfrm>
        <a:graphic>
          <a:graphicData uri="http://schemas.openxmlformats.org/presentationml/2006/ole">
            <mc:AlternateContent xmlns:mc="http://schemas.openxmlformats.org/markup-compatibility/2006">
              <mc:Choice xmlns:v="urn:schemas-microsoft-com:vml" Requires="v">
                <p:oleObj name="Equation" r:id="rId9" imgW="850680" imgH="253800" progId="Equation.DSMT4">
                  <p:embed/>
                </p:oleObj>
              </mc:Choice>
              <mc:Fallback>
                <p:oleObj name="Equation" r:id="rId9" imgW="850680" imgH="253800" progId="Equation.DSMT4">
                  <p:embed/>
                  <p:pic>
                    <p:nvPicPr>
                      <p:cNvPr id="13" name="Object 3">
                        <a:extLst>
                          <a:ext uri="{FF2B5EF4-FFF2-40B4-BE49-F238E27FC236}">
                            <a16:creationId xmlns:a16="http://schemas.microsoft.com/office/drawing/2014/main" id="{306B5C08-13CF-7B59-E5F1-FF4952150817}"/>
                          </a:ext>
                        </a:extLst>
                      </p:cNvPr>
                      <p:cNvPicPr>
                        <a:picLocks noChangeAspect="1" noChangeArrowheads="1"/>
                      </p:cNvPicPr>
                      <p:nvPr/>
                    </p:nvPicPr>
                    <p:blipFill>
                      <a:blip r:embed="rId10"/>
                      <a:srcRect/>
                      <a:stretch>
                        <a:fillRect/>
                      </a:stretch>
                    </p:blipFill>
                    <p:spPr bwMode="auto">
                      <a:xfrm>
                        <a:off x="1123950" y="5730875"/>
                        <a:ext cx="19875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3">
            <a:extLst>
              <a:ext uri="{FF2B5EF4-FFF2-40B4-BE49-F238E27FC236}">
                <a16:creationId xmlns:a16="http://schemas.microsoft.com/office/drawing/2014/main" id="{1E218438-4571-C4E4-AF5B-E1963F480CE0}"/>
              </a:ext>
            </a:extLst>
          </p:cNvPr>
          <p:cNvGraphicFramePr>
            <a:graphicFrameLocks noChangeAspect="1"/>
          </p:cNvGraphicFramePr>
          <p:nvPr>
            <p:extLst>
              <p:ext uri="{D42A27DB-BD31-4B8C-83A1-F6EECF244321}">
                <p14:modId xmlns:p14="http://schemas.microsoft.com/office/powerpoint/2010/main" val="1727947968"/>
              </p:ext>
            </p:extLst>
          </p:nvPr>
        </p:nvGraphicFramePr>
        <p:xfrm>
          <a:off x="1109663" y="6281738"/>
          <a:ext cx="1838325" cy="414337"/>
        </p:xfrm>
        <a:graphic>
          <a:graphicData uri="http://schemas.openxmlformats.org/presentationml/2006/ole">
            <mc:AlternateContent xmlns:mc="http://schemas.openxmlformats.org/markup-compatibility/2006">
              <mc:Choice xmlns:v="urn:schemas-microsoft-com:vml" Requires="v">
                <p:oleObj name="Equation" r:id="rId11" imgW="787320" imgH="177480" progId="Equation.DSMT4">
                  <p:embed/>
                </p:oleObj>
              </mc:Choice>
              <mc:Fallback>
                <p:oleObj name="Equation" r:id="rId11" imgW="787320" imgH="177480" progId="Equation.DSMT4">
                  <p:embed/>
                  <p:pic>
                    <p:nvPicPr>
                      <p:cNvPr id="14" name="Object 3">
                        <a:extLst>
                          <a:ext uri="{FF2B5EF4-FFF2-40B4-BE49-F238E27FC236}">
                            <a16:creationId xmlns:a16="http://schemas.microsoft.com/office/drawing/2014/main" id="{1E218438-4571-C4E4-AF5B-E1963F480CE0}"/>
                          </a:ext>
                        </a:extLst>
                      </p:cNvPr>
                      <p:cNvPicPr>
                        <a:picLocks noChangeAspect="1" noChangeArrowheads="1"/>
                      </p:cNvPicPr>
                      <p:nvPr/>
                    </p:nvPicPr>
                    <p:blipFill>
                      <a:blip r:embed="rId12"/>
                      <a:srcRect/>
                      <a:stretch>
                        <a:fillRect/>
                      </a:stretch>
                    </p:blipFill>
                    <p:spPr bwMode="auto">
                      <a:xfrm>
                        <a:off x="1109663" y="6281738"/>
                        <a:ext cx="18383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a:extLst>
              <a:ext uri="{FF2B5EF4-FFF2-40B4-BE49-F238E27FC236}">
                <a16:creationId xmlns:a16="http://schemas.microsoft.com/office/drawing/2014/main" id="{E16F82C1-64C4-82C0-B32E-194CD81F68AC}"/>
              </a:ext>
            </a:extLst>
          </p:cNvPr>
          <p:cNvSpPr txBox="1"/>
          <p:nvPr/>
        </p:nvSpPr>
        <p:spPr>
          <a:xfrm>
            <a:off x="3448776" y="4425225"/>
            <a:ext cx="3409224" cy="769441"/>
          </a:xfrm>
          <a:prstGeom prst="rect">
            <a:avLst/>
          </a:prstGeom>
          <a:solidFill>
            <a:schemeClr val="bg1"/>
          </a:solidFill>
        </p:spPr>
        <p:txBody>
          <a:bodyPr wrap="square">
            <a:spAutoFit/>
          </a:bodyPr>
          <a:lstStyle/>
          <a:p>
            <a:pPr algn="ctr" eaLnBrk="1" hangingPunct="1">
              <a:defRPr/>
            </a:pPr>
            <a:r>
              <a:rPr lang="en-US" sz="2200" dirty="0">
                <a:solidFill>
                  <a:srgbClr val="FF0000"/>
                </a:solidFill>
                <a:latin typeface="+mj-lt"/>
                <a:cs typeface="Times New Roman" pitchFamily="18" charset="0"/>
              </a:rPr>
              <a:t>Variance &amp; std dev. of  # of tests for 15 patients</a:t>
            </a:r>
            <a:endParaRPr lang="en-CA" sz="2200" dirty="0">
              <a:solidFill>
                <a:srgbClr val="FF0000"/>
              </a:solidFill>
              <a:latin typeface="+mj-lt"/>
              <a:cs typeface="Times New Roman" pitchFamily="18" charset="0"/>
            </a:endParaRPr>
          </a:p>
        </p:txBody>
      </p:sp>
      <p:graphicFrame>
        <p:nvGraphicFramePr>
          <p:cNvPr id="17" name="Object 3">
            <a:extLst>
              <a:ext uri="{FF2B5EF4-FFF2-40B4-BE49-F238E27FC236}">
                <a16:creationId xmlns:a16="http://schemas.microsoft.com/office/drawing/2014/main" id="{35271241-4041-C7E5-BACB-0DF4179F6CD4}"/>
              </a:ext>
            </a:extLst>
          </p:cNvPr>
          <p:cNvGraphicFramePr>
            <a:graphicFrameLocks noChangeAspect="1"/>
          </p:cNvGraphicFramePr>
          <p:nvPr>
            <p:extLst>
              <p:ext uri="{D42A27DB-BD31-4B8C-83A1-F6EECF244321}">
                <p14:modId xmlns:p14="http://schemas.microsoft.com/office/powerpoint/2010/main" val="2804300687"/>
              </p:ext>
            </p:extLst>
          </p:nvPr>
        </p:nvGraphicFramePr>
        <p:xfrm>
          <a:off x="3962802" y="5149850"/>
          <a:ext cx="1779587" cy="593725"/>
        </p:xfrm>
        <a:graphic>
          <a:graphicData uri="http://schemas.openxmlformats.org/presentationml/2006/ole">
            <mc:AlternateContent xmlns:mc="http://schemas.openxmlformats.org/markup-compatibility/2006">
              <mc:Choice xmlns:v="urn:schemas-microsoft-com:vml" Requires="v">
                <p:oleObj name="Equation" r:id="rId13" imgW="761760" imgH="253800" progId="Equation.DSMT4">
                  <p:embed/>
                </p:oleObj>
              </mc:Choice>
              <mc:Fallback>
                <p:oleObj name="Equation" r:id="rId13" imgW="761760" imgH="253800" progId="Equation.DSMT4">
                  <p:embed/>
                  <p:pic>
                    <p:nvPicPr>
                      <p:cNvPr id="17" name="Object 3">
                        <a:extLst>
                          <a:ext uri="{FF2B5EF4-FFF2-40B4-BE49-F238E27FC236}">
                            <a16:creationId xmlns:a16="http://schemas.microsoft.com/office/drawing/2014/main" id="{35271241-4041-C7E5-BACB-0DF4179F6CD4}"/>
                          </a:ext>
                        </a:extLst>
                      </p:cNvPr>
                      <p:cNvPicPr>
                        <a:picLocks noChangeAspect="1" noChangeArrowheads="1"/>
                      </p:cNvPicPr>
                      <p:nvPr/>
                    </p:nvPicPr>
                    <p:blipFill>
                      <a:blip r:embed="rId14"/>
                      <a:srcRect/>
                      <a:stretch>
                        <a:fillRect/>
                      </a:stretch>
                    </p:blipFill>
                    <p:spPr bwMode="auto">
                      <a:xfrm>
                        <a:off x="3962802" y="5149850"/>
                        <a:ext cx="17795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3">
            <a:extLst>
              <a:ext uri="{FF2B5EF4-FFF2-40B4-BE49-F238E27FC236}">
                <a16:creationId xmlns:a16="http://schemas.microsoft.com/office/drawing/2014/main" id="{C338E24A-4667-2945-69CB-4A6CFC112287}"/>
              </a:ext>
            </a:extLst>
          </p:cNvPr>
          <p:cNvGraphicFramePr>
            <a:graphicFrameLocks noChangeAspect="1"/>
          </p:cNvGraphicFramePr>
          <p:nvPr>
            <p:extLst>
              <p:ext uri="{D42A27DB-BD31-4B8C-83A1-F6EECF244321}">
                <p14:modId xmlns:p14="http://schemas.microsoft.com/office/powerpoint/2010/main" val="772536510"/>
              </p:ext>
            </p:extLst>
          </p:nvPr>
        </p:nvGraphicFramePr>
        <p:xfrm>
          <a:off x="3991377" y="5726113"/>
          <a:ext cx="1987550" cy="622300"/>
        </p:xfrm>
        <a:graphic>
          <a:graphicData uri="http://schemas.openxmlformats.org/presentationml/2006/ole">
            <mc:AlternateContent xmlns:mc="http://schemas.openxmlformats.org/markup-compatibility/2006">
              <mc:Choice xmlns:v="urn:schemas-microsoft-com:vml" Requires="v">
                <p:oleObj name="Equation" r:id="rId15" imgW="850680" imgH="266400" progId="Equation.DSMT4">
                  <p:embed/>
                </p:oleObj>
              </mc:Choice>
              <mc:Fallback>
                <p:oleObj name="Equation" r:id="rId15" imgW="850680" imgH="266400" progId="Equation.DSMT4">
                  <p:embed/>
                  <p:pic>
                    <p:nvPicPr>
                      <p:cNvPr id="18" name="Object 3">
                        <a:extLst>
                          <a:ext uri="{FF2B5EF4-FFF2-40B4-BE49-F238E27FC236}">
                            <a16:creationId xmlns:a16="http://schemas.microsoft.com/office/drawing/2014/main" id="{C338E24A-4667-2945-69CB-4A6CFC112287}"/>
                          </a:ext>
                        </a:extLst>
                      </p:cNvPr>
                      <p:cNvPicPr>
                        <a:picLocks noChangeAspect="1" noChangeArrowheads="1"/>
                      </p:cNvPicPr>
                      <p:nvPr/>
                    </p:nvPicPr>
                    <p:blipFill>
                      <a:blip r:embed="rId16"/>
                      <a:srcRect/>
                      <a:stretch>
                        <a:fillRect/>
                      </a:stretch>
                    </p:blipFill>
                    <p:spPr bwMode="auto">
                      <a:xfrm>
                        <a:off x="3991377" y="5726113"/>
                        <a:ext cx="19875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3">
            <a:extLst>
              <a:ext uri="{FF2B5EF4-FFF2-40B4-BE49-F238E27FC236}">
                <a16:creationId xmlns:a16="http://schemas.microsoft.com/office/drawing/2014/main" id="{B7AEE979-9FAE-1DC6-C567-A50E7BB4FC4D}"/>
              </a:ext>
            </a:extLst>
          </p:cNvPr>
          <p:cNvGraphicFramePr>
            <a:graphicFrameLocks noChangeAspect="1"/>
          </p:cNvGraphicFramePr>
          <p:nvPr>
            <p:extLst>
              <p:ext uri="{D42A27DB-BD31-4B8C-83A1-F6EECF244321}">
                <p14:modId xmlns:p14="http://schemas.microsoft.com/office/powerpoint/2010/main" val="3519949979"/>
              </p:ext>
            </p:extLst>
          </p:nvPr>
        </p:nvGraphicFramePr>
        <p:xfrm>
          <a:off x="3953277" y="6235700"/>
          <a:ext cx="2789237" cy="622300"/>
        </p:xfrm>
        <a:graphic>
          <a:graphicData uri="http://schemas.openxmlformats.org/presentationml/2006/ole">
            <mc:AlternateContent xmlns:mc="http://schemas.openxmlformats.org/markup-compatibility/2006">
              <mc:Choice xmlns:v="urn:schemas-microsoft-com:vml" Requires="v">
                <p:oleObj name="Equation" r:id="rId17" imgW="1193760" imgH="266400" progId="Equation.DSMT4">
                  <p:embed/>
                </p:oleObj>
              </mc:Choice>
              <mc:Fallback>
                <p:oleObj name="Equation" r:id="rId17" imgW="1193760" imgH="266400" progId="Equation.DSMT4">
                  <p:embed/>
                  <p:pic>
                    <p:nvPicPr>
                      <p:cNvPr id="19" name="Object 3">
                        <a:extLst>
                          <a:ext uri="{FF2B5EF4-FFF2-40B4-BE49-F238E27FC236}">
                            <a16:creationId xmlns:a16="http://schemas.microsoft.com/office/drawing/2014/main" id="{B7AEE979-9FAE-1DC6-C567-A50E7BB4FC4D}"/>
                          </a:ext>
                        </a:extLst>
                      </p:cNvPr>
                      <p:cNvPicPr>
                        <a:picLocks noChangeAspect="1" noChangeArrowheads="1"/>
                      </p:cNvPicPr>
                      <p:nvPr/>
                    </p:nvPicPr>
                    <p:blipFill>
                      <a:blip r:embed="rId18"/>
                      <a:srcRect/>
                      <a:stretch>
                        <a:fillRect/>
                      </a:stretch>
                    </p:blipFill>
                    <p:spPr bwMode="auto">
                      <a:xfrm>
                        <a:off x="3953277" y="6235700"/>
                        <a:ext cx="2789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FDA2E483-C30A-8361-B327-8D34A02EDA89}"/>
              </a:ext>
            </a:extLst>
          </p:cNvPr>
          <p:cNvSpPr txBox="1"/>
          <p:nvPr/>
        </p:nvSpPr>
        <p:spPr>
          <a:xfrm>
            <a:off x="7534275" y="4358550"/>
            <a:ext cx="3705225" cy="769441"/>
          </a:xfrm>
          <a:prstGeom prst="rect">
            <a:avLst/>
          </a:prstGeom>
          <a:solidFill>
            <a:schemeClr val="bg1"/>
          </a:solidFill>
        </p:spPr>
        <p:txBody>
          <a:bodyPr wrap="square">
            <a:spAutoFit/>
          </a:bodyPr>
          <a:lstStyle/>
          <a:p>
            <a:pPr algn="ctr" eaLnBrk="1" hangingPunct="1">
              <a:defRPr/>
            </a:pPr>
            <a:r>
              <a:rPr lang="en-US" sz="2200" dirty="0">
                <a:solidFill>
                  <a:srgbClr val="FF0000"/>
                </a:solidFill>
                <a:latin typeface="+mj-lt"/>
                <a:cs typeface="Times New Roman" pitchFamily="18" charset="0"/>
              </a:rPr>
              <a:t>Probability of having 20 or more tests</a:t>
            </a:r>
            <a:endParaRPr lang="en-CA" sz="2200" dirty="0">
              <a:solidFill>
                <a:srgbClr val="FF0000"/>
              </a:solidFill>
              <a:latin typeface="+mj-lt"/>
              <a:cs typeface="Times New Roman" pitchFamily="18" charset="0"/>
            </a:endParaRPr>
          </a:p>
        </p:txBody>
      </p:sp>
      <p:graphicFrame>
        <p:nvGraphicFramePr>
          <p:cNvPr id="23" name="Object 3">
            <a:extLst>
              <a:ext uri="{FF2B5EF4-FFF2-40B4-BE49-F238E27FC236}">
                <a16:creationId xmlns:a16="http://schemas.microsoft.com/office/drawing/2014/main" id="{CD3E8DB4-43D4-4066-5654-6EE0412BDD8E}"/>
              </a:ext>
            </a:extLst>
          </p:cNvPr>
          <p:cNvGraphicFramePr>
            <a:graphicFrameLocks noChangeAspect="1"/>
          </p:cNvGraphicFramePr>
          <p:nvPr>
            <p:extLst>
              <p:ext uri="{D42A27DB-BD31-4B8C-83A1-F6EECF244321}">
                <p14:modId xmlns:p14="http://schemas.microsoft.com/office/powerpoint/2010/main" val="3404466879"/>
              </p:ext>
            </p:extLst>
          </p:nvPr>
        </p:nvGraphicFramePr>
        <p:xfrm>
          <a:off x="7860341" y="5035550"/>
          <a:ext cx="2843213" cy="593725"/>
        </p:xfrm>
        <a:graphic>
          <a:graphicData uri="http://schemas.openxmlformats.org/presentationml/2006/ole">
            <mc:AlternateContent xmlns:mc="http://schemas.openxmlformats.org/markup-compatibility/2006">
              <mc:Choice xmlns:v="urn:schemas-microsoft-com:vml" Requires="v">
                <p:oleObj name="Equation" r:id="rId19" imgW="1218960" imgH="253800" progId="Equation.DSMT4">
                  <p:embed/>
                </p:oleObj>
              </mc:Choice>
              <mc:Fallback>
                <p:oleObj name="Equation" r:id="rId19" imgW="1218960" imgH="253800" progId="Equation.DSMT4">
                  <p:embed/>
                  <p:pic>
                    <p:nvPicPr>
                      <p:cNvPr id="23" name="Object 3">
                        <a:extLst>
                          <a:ext uri="{FF2B5EF4-FFF2-40B4-BE49-F238E27FC236}">
                            <a16:creationId xmlns:a16="http://schemas.microsoft.com/office/drawing/2014/main" id="{CD3E8DB4-43D4-4066-5654-6EE0412BDD8E}"/>
                          </a:ext>
                        </a:extLst>
                      </p:cNvPr>
                      <p:cNvPicPr>
                        <a:picLocks noChangeAspect="1" noChangeArrowheads="1"/>
                      </p:cNvPicPr>
                      <p:nvPr/>
                    </p:nvPicPr>
                    <p:blipFill>
                      <a:blip r:embed="rId20"/>
                      <a:srcRect/>
                      <a:stretch>
                        <a:fillRect/>
                      </a:stretch>
                    </p:blipFill>
                    <p:spPr bwMode="auto">
                      <a:xfrm>
                        <a:off x="7860341" y="5035550"/>
                        <a:ext cx="28432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3">
            <a:extLst>
              <a:ext uri="{FF2B5EF4-FFF2-40B4-BE49-F238E27FC236}">
                <a16:creationId xmlns:a16="http://schemas.microsoft.com/office/drawing/2014/main" id="{FCF8BFFC-52AC-DBED-0C81-F51B774FEEC7}"/>
              </a:ext>
            </a:extLst>
          </p:cNvPr>
          <p:cNvGraphicFramePr>
            <a:graphicFrameLocks noChangeAspect="1"/>
          </p:cNvGraphicFramePr>
          <p:nvPr>
            <p:extLst>
              <p:ext uri="{D42A27DB-BD31-4B8C-83A1-F6EECF244321}">
                <p14:modId xmlns:p14="http://schemas.microsoft.com/office/powerpoint/2010/main" val="2788454632"/>
              </p:ext>
            </p:extLst>
          </p:nvPr>
        </p:nvGraphicFramePr>
        <p:xfrm>
          <a:off x="7466048" y="5575116"/>
          <a:ext cx="4619625" cy="712787"/>
        </p:xfrm>
        <a:graphic>
          <a:graphicData uri="http://schemas.openxmlformats.org/presentationml/2006/ole">
            <mc:AlternateContent xmlns:mc="http://schemas.openxmlformats.org/markup-compatibility/2006">
              <mc:Choice xmlns:v="urn:schemas-microsoft-com:vml" Requires="v">
                <p:oleObj name="Equation" r:id="rId21" imgW="1981080" imgH="304560" progId="Equation.DSMT4">
                  <p:embed/>
                </p:oleObj>
              </mc:Choice>
              <mc:Fallback>
                <p:oleObj name="Equation" r:id="rId21" imgW="1981080" imgH="304560" progId="Equation.DSMT4">
                  <p:embed/>
                  <p:pic>
                    <p:nvPicPr>
                      <p:cNvPr id="24" name="Object 3">
                        <a:extLst>
                          <a:ext uri="{FF2B5EF4-FFF2-40B4-BE49-F238E27FC236}">
                            <a16:creationId xmlns:a16="http://schemas.microsoft.com/office/drawing/2014/main" id="{FCF8BFFC-52AC-DBED-0C81-F51B774FEEC7}"/>
                          </a:ext>
                        </a:extLst>
                      </p:cNvPr>
                      <p:cNvPicPr>
                        <a:picLocks noChangeAspect="1" noChangeArrowheads="1"/>
                      </p:cNvPicPr>
                      <p:nvPr/>
                    </p:nvPicPr>
                    <p:blipFill>
                      <a:blip r:embed="rId22"/>
                      <a:srcRect/>
                      <a:stretch>
                        <a:fillRect/>
                      </a:stretch>
                    </p:blipFill>
                    <p:spPr bwMode="auto">
                      <a:xfrm>
                        <a:off x="7466048" y="5575116"/>
                        <a:ext cx="4619625" cy="712787"/>
                      </a:xfrm>
                      <a:prstGeom prst="rect">
                        <a:avLst/>
                      </a:prstGeom>
                      <a:solidFill>
                        <a:schemeClr val="bg1"/>
                      </a:solidFill>
                      <a:ln>
                        <a:noFill/>
                      </a:ln>
                    </p:spPr>
                  </p:pic>
                </p:oleObj>
              </mc:Fallback>
            </mc:AlternateContent>
          </a:graphicData>
        </a:graphic>
      </p:graphicFrame>
      <p:sp>
        <p:nvSpPr>
          <p:cNvPr id="25" name="Rectangle 24">
            <a:extLst>
              <a:ext uri="{FF2B5EF4-FFF2-40B4-BE49-F238E27FC236}">
                <a16:creationId xmlns:a16="http://schemas.microsoft.com/office/drawing/2014/main" id="{F5FD1D2F-4A87-2CB2-DA2F-00B87CDB37E1}"/>
              </a:ext>
            </a:extLst>
          </p:cNvPr>
          <p:cNvSpPr/>
          <p:nvPr/>
        </p:nvSpPr>
        <p:spPr>
          <a:xfrm>
            <a:off x="7658100" y="5591175"/>
            <a:ext cx="352425" cy="61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5FBBE5-885D-2058-BD78-3ADDB5F79D34}"/>
              </a:ext>
            </a:extLst>
          </p:cNvPr>
          <p:cNvSpPr/>
          <p:nvPr/>
        </p:nvSpPr>
        <p:spPr>
          <a:xfrm>
            <a:off x="8097579" y="5647882"/>
            <a:ext cx="897565" cy="61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40A3A9-2ED8-38CD-3F1A-CE4C8435DA95}"/>
              </a:ext>
            </a:extLst>
          </p:cNvPr>
          <p:cNvSpPr/>
          <p:nvPr/>
        </p:nvSpPr>
        <p:spPr>
          <a:xfrm>
            <a:off x="9089950" y="5608892"/>
            <a:ext cx="1021612" cy="61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3E0D88-43C6-7969-8E2E-014FD9A5F89F}"/>
              </a:ext>
            </a:extLst>
          </p:cNvPr>
          <p:cNvSpPr/>
          <p:nvPr/>
        </p:nvSpPr>
        <p:spPr>
          <a:xfrm>
            <a:off x="10178014" y="5644330"/>
            <a:ext cx="1741084" cy="619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83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1"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0" grpId="0"/>
      <p:bldP spid="11" grpId="0" animBg="1"/>
      <p:bldP spid="11" grpId="1" animBg="1"/>
      <p:bldP spid="15" grpId="0" animBg="1"/>
      <p:bldP spid="15" grpId="1" animBg="1"/>
      <p:bldP spid="22" grpId="0" animBg="1"/>
      <p:bldP spid="22" grpId="1" animBg="1"/>
      <p:bldP spid="25" grpId="0" animBg="1"/>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0FA6-04F2-4B84-8510-B3F86A92883C}"/>
              </a:ext>
            </a:extLst>
          </p:cNvPr>
          <p:cNvSpPr>
            <a:spLocks noGrp="1"/>
          </p:cNvSpPr>
          <p:nvPr>
            <p:ph type="title"/>
          </p:nvPr>
        </p:nvSpPr>
        <p:spPr>
          <a:xfrm>
            <a:off x="1981200" y="274638"/>
            <a:ext cx="7467600" cy="492125"/>
          </a:xfrm>
        </p:spPr>
        <p:txBody>
          <a:bodyPr>
            <a:normAutofit fontScale="90000"/>
          </a:bodyPr>
          <a:lstStyle/>
          <a:p>
            <a:pPr>
              <a:defRPr/>
            </a:pPr>
            <a:r>
              <a:rPr lang="en-CA" dirty="0"/>
              <a:t>Continuous Random Variables: </a:t>
            </a:r>
          </a:p>
        </p:txBody>
      </p:sp>
      <p:sp>
        <p:nvSpPr>
          <p:cNvPr id="44035" name="Content Placeholder 2">
            <a:extLst>
              <a:ext uri="{FF2B5EF4-FFF2-40B4-BE49-F238E27FC236}">
                <a16:creationId xmlns:a16="http://schemas.microsoft.com/office/drawing/2014/main" id="{114BF5F1-C284-42BD-4C81-914D9ECDA2C0}"/>
              </a:ext>
            </a:extLst>
          </p:cNvPr>
          <p:cNvSpPr>
            <a:spLocks noGrp="1"/>
          </p:cNvSpPr>
          <p:nvPr>
            <p:ph sz="quarter" idx="1"/>
          </p:nvPr>
        </p:nvSpPr>
        <p:spPr>
          <a:xfrm>
            <a:off x="1849438" y="904875"/>
            <a:ext cx="7467600" cy="939800"/>
          </a:xfrm>
        </p:spPr>
        <p:txBody>
          <a:bodyPr/>
          <a:lstStyle/>
          <a:p>
            <a:r>
              <a:rPr lang="en-CA" altLang="en-US"/>
              <a:t>For continuous random variables, the probability distribution is described by a density curve</a:t>
            </a:r>
          </a:p>
        </p:txBody>
      </p:sp>
      <p:pic>
        <p:nvPicPr>
          <p:cNvPr id="44036" name="Picture 3">
            <a:extLst>
              <a:ext uri="{FF2B5EF4-FFF2-40B4-BE49-F238E27FC236}">
                <a16:creationId xmlns:a16="http://schemas.microsoft.com/office/drawing/2014/main" id="{5EE00193-8C6E-F383-0E1A-DE3AFF611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3" y="1893888"/>
            <a:ext cx="275590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37" name="Object 4">
            <a:extLst>
              <a:ext uri="{FF2B5EF4-FFF2-40B4-BE49-F238E27FC236}">
                <a16:creationId xmlns:a16="http://schemas.microsoft.com/office/drawing/2014/main" id="{4392413A-EA63-CC23-EB94-21CD353A0456}"/>
              </a:ext>
            </a:extLst>
          </p:cNvPr>
          <p:cNvGraphicFramePr>
            <a:graphicFrameLocks noChangeAspect="1"/>
          </p:cNvGraphicFramePr>
          <p:nvPr/>
        </p:nvGraphicFramePr>
        <p:xfrm>
          <a:off x="3070225" y="4105275"/>
          <a:ext cx="795338" cy="260350"/>
        </p:xfrm>
        <a:graphic>
          <a:graphicData uri="http://schemas.openxmlformats.org/presentationml/2006/ole">
            <mc:AlternateContent xmlns:mc="http://schemas.openxmlformats.org/markup-compatibility/2006">
              <mc:Choice xmlns:v="urn:schemas-microsoft-com:vml" Requires="v">
                <p:oleObj name="Equation" r:id="rId5" imgW="545626" imgH="177646" progId="Equation.DSMT4">
                  <p:embed/>
                </p:oleObj>
              </mc:Choice>
              <mc:Fallback>
                <p:oleObj name="Equation" r:id="rId5" imgW="545626" imgH="177646" progId="Equation.DSMT4">
                  <p:embed/>
                  <p:pic>
                    <p:nvPicPr>
                      <p:cNvPr id="44037" name="Object 4">
                        <a:extLst>
                          <a:ext uri="{FF2B5EF4-FFF2-40B4-BE49-F238E27FC236}">
                            <a16:creationId xmlns:a16="http://schemas.microsoft.com/office/drawing/2014/main" id="{4392413A-EA63-CC23-EB94-21CD353A04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225" y="4105275"/>
                        <a:ext cx="7953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ight Brace 5">
            <a:extLst>
              <a:ext uri="{FF2B5EF4-FFF2-40B4-BE49-F238E27FC236}">
                <a16:creationId xmlns:a16="http://schemas.microsoft.com/office/drawing/2014/main" id="{47F31585-81CC-4111-870E-0BDACAC10FC0}"/>
              </a:ext>
            </a:extLst>
          </p:cNvPr>
          <p:cNvSpPr/>
          <p:nvPr/>
        </p:nvSpPr>
        <p:spPr>
          <a:xfrm rot="5400000">
            <a:off x="3340894" y="3312319"/>
            <a:ext cx="254000" cy="1249362"/>
          </a:xfrm>
          <a:prstGeom prst="rightBrace">
            <a:avLst>
              <a:gd name="adj1" fmla="val 32227"/>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aphicFrame>
        <p:nvGraphicFramePr>
          <p:cNvPr id="44039" name="Object 6">
            <a:extLst>
              <a:ext uri="{FF2B5EF4-FFF2-40B4-BE49-F238E27FC236}">
                <a16:creationId xmlns:a16="http://schemas.microsoft.com/office/drawing/2014/main" id="{5509F8C9-502B-ECF4-F332-8405D7A739CC}"/>
              </a:ext>
            </a:extLst>
          </p:cNvPr>
          <p:cNvGraphicFramePr>
            <a:graphicFrameLocks noChangeAspect="1"/>
          </p:cNvGraphicFramePr>
          <p:nvPr/>
        </p:nvGraphicFramePr>
        <p:xfrm>
          <a:off x="3440113" y="1863725"/>
          <a:ext cx="1239837" cy="369888"/>
        </p:xfrm>
        <a:graphic>
          <a:graphicData uri="http://schemas.openxmlformats.org/presentationml/2006/ole">
            <mc:AlternateContent xmlns:mc="http://schemas.openxmlformats.org/markup-compatibility/2006">
              <mc:Choice xmlns:v="urn:schemas-microsoft-com:vml" Requires="v">
                <p:oleObj name="Equation" r:id="rId7" imgW="850531" imgH="253890" progId="Equation.DSMT4">
                  <p:embed/>
                </p:oleObj>
              </mc:Choice>
              <mc:Fallback>
                <p:oleObj name="Equation" r:id="rId7" imgW="850531" imgH="253890" progId="Equation.DSMT4">
                  <p:embed/>
                  <p:pic>
                    <p:nvPicPr>
                      <p:cNvPr id="44039" name="Object 6">
                        <a:extLst>
                          <a:ext uri="{FF2B5EF4-FFF2-40B4-BE49-F238E27FC236}">
                            <a16:creationId xmlns:a16="http://schemas.microsoft.com/office/drawing/2014/main" id="{5509F8C9-502B-ECF4-F332-8405D7A739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3" y="1863725"/>
                        <a:ext cx="1239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reeform: Shape 8">
            <a:extLst>
              <a:ext uri="{FF2B5EF4-FFF2-40B4-BE49-F238E27FC236}">
                <a16:creationId xmlns:a16="http://schemas.microsoft.com/office/drawing/2014/main" id="{BE0A9F0E-2896-4BFF-94EB-D11D903EA6D1}"/>
              </a:ext>
            </a:extLst>
          </p:cNvPr>
          <p:cNvSpPr/>
          <p:nvPr/>
        </p:nvSpPr>
        <p:spPr>
          <a:xfrm>
            <a:off x="3422650" y="1863725"/>
            <a:ext cx="2217738" cy="1462088"/>
          </a:xfrm>
          <a:custGeom>
            <a:avLst/>
            <a:gdLst>
              <a:gd name="connsiteX0" fmla="*/ 1363387 w 2218135"/>
              <a:gd name="connsiteY0" fmla="*/ 176102 h 1462833"/>
              <a:gd name="connsiteX1" fmla="*/ 2162803 w 2218135"/>
              <a:gd name="connsiteY1" fmla="*/ 110397 h 1462833"/>
              <a:gd name="connsiteX2" fmla="*/ 0 w 2218135"/>
              <a:gd name="connsiteY2" fmla="*/ 1462833 h 1462833"/>
              <a:gd name="connsiteX3" fmla="*/ 0 w 2218135"/>
              <a:gd name="connsiteY3" fmla="*/ 1462833 h 1462833"/>
            </a:gdLst>
            <a:ahLst/>
            <a:cxnLst>
              <a:cxn ang="0">
                <a:pos x="connsiteX0" y="connsiteY0"/>
              </a:cxn>
              <a:cxn ang="0">
                <a:pos x="connsiteX1" y="connsiteY1"/>
              </a:cxn>
              <a:cxn ang="0">
                <a:pos x="connsiteX2" y="connsiteY2"/>
              </a:cxn>
              <a:cxn ang="0">
                <a:pos x="connsiteX3" y="connsiteY3"/>
              </a:cxn>
            </a:cxnLst>
            <a:rect l="l" t="t" r="r" b="b"/>
            <a:pathLst>
              <a:path w="2218135" h="1462833">
                <a:moveTo>
                  <a:pt x="1363387" y="176102"/>
                </a:moveTo>
                <a:cubicBezTo>
                  <a:pt x="1876710" y="36022"/>
                  <a:pt x="2390034" y="-104058"/>
                  <a:pt x="2162803" y="110397"/>
                </a:cubicBezTo>
                <a:cubicBezTo>
                  <a:pt x="1935572" y="324852"/>
                  <a:pt x="0" y="1462833"/>
                  <a:pt x="0" y="1462833"/>
                </a:cubicBezTo>
                <a:lnTo>
                  <a:pt x="0" y="1462833"/>
                </a:ln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pic>
        <p:nvPicPr>
          <p:cNvPr id="44041" name="Picture 9">
            <a:extLst>
              <a:ext uri="{FF2B5EF4-FFF2-40B4-BE49-F238E27FC236}">
                <a16:creationId xmlns:a16="http://schemas.microsoft.com/office/drawing/2014/main" id="{78BB2B5E-1528-B2E8-9F27-6233B9F798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2513" y="1735138"/>
            <a:ext cx="34163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42" name="Object 11">
            <a:extLst>
              <a:ext uri="{FF2B5EF4-FFF2-40B4-BE49-F238E27FC236}">
                <a16:creationId xmlns:a16="http://schemas.microsoft.com/office/drawing/2014/main" id="{E06F0F8A-698A-B753-7C6E-D6ECA0BD56E7}"/>
              </a:ext>
            </a:extLst>
          </p:cNvPr>
          <p:cNvGraphicFramePr>
            <a:graphicFrameLocks noChangeAspect="1"/>
          </p:cNvGraphicFramePr>
          <p:nvPr/>
        </p:nvGraphicFramePr>
        <p:xfrm>
          <a:off x="7426325" y="3870325"/>
          <a:ext cx="222250" cy="242888"/>
        </p:xfrm>
        <a:graphic>
          <a:graphicData uri="http://schemas.openxmlformats.org/presentationml/2006/ole">
            <mc:AlternateContent xmlns:mc="http://schemas.openxmlformats.org/markup-compatibility/2006">
              <mc:Choice xmlns:v="urn:schemas-microsoft-com:vml" Requires="v">
                <p:oleObj name="Equation" r:id="rId10" imgW="152268" imgH="164957" progId="Equation.DSMT4">
                  <p:embed/>
                </p:oleObj>
              </mc:Choice>
              <mc:Fallback>
                <p:oleObj name="Equation" r:id="rId10" imgW="152268" imgH="164957" progId="Equation.DSMT4">
                  <p:embed/>
                  <p:pic>
                    <p:nvPicPr>
                      <p:cNvPr id="44042" name="Object 11">
                        <a:extLst>
                          <a:ext uri="{FF2B5EF4-FFF2-40B4-BE49-F238E27FC236}">
                            <a16:creationId xmlns:a16="http://schemas.microsoft.com/office/drawing/2014/main" id="{E06F0F8A-698A-B753-7C6E-D6ECA0BD56E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6325" y="3870325"/>
                        <a:ext cx="222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4" name="Straight Connector 13">
            <a:extLst>
              <a:ext uri="{FF2B5EF4-FFF2-40B4-BE49-F238E27FC236}">
                <a16:creationId xmlns:a16="http://schemas.microsoft.com/office/drawing/2014/main" id="{230113BB-9F63-432F-BF11-FC6ABC4A1B81}"/>
              </a:ext>
            </a:extLst>
          </p:cNvPr>
          <p:cNvCxnSpPr/>
          <p:nvPr/>
        </p:nvCxnSpPr>
        <p:spPr>
          <a:xfrm flipV="1">
            <a:off x="7531100" y="3713163"/>
            <a:ext cx="0" cy="1301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ABAC4A-CB16-49A6-B51B-FA0ABDA37749}"/>
              </a:ext>
            </a:extLst>
          </p:cNvPr>
          <p:cNvCxnSpPr>
            <a:cxnSpLocks/>
          </p:cNvCxnSpPr>
          <p:nvPr/>
        </p:nvCxnSpPr>
        <p:spPr>
          <a:xfrm flipV="1">
            <a:off x="7531100" y="2684463"/>
            <a:ext cx="0" cy="106362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4045" name="Object 17">
            <a:extLst>
              <a:ext uri="{FF2B5EF4-FFF2-40B4-BE49-F238E27FC236}">
                <a16:creationId xmlns:a16="http://schemas.microsoft.com/office/drawing/2014/main" id="{62F155DD-ACA9-4A21-2671-B0F166F90AAF}"/>
              </a:ext>
            </a:extLst>
          </p:cNvPr>
          <p:cNvGraphicFramePr>
            <a:graphicFrameLocks noChangeAspect="1"/>
          </p:cNvGraphicFramePr>
          <p:nvPr/>
        </p:nvGraphicFramePr>
        <p:xfrm>
          <a:off x="7161213" y="2112963"/>
          <a:ext cx="739775" cy="369887"/>
        </p:xfrm>
        <a:graphic>
          <a:graphicData uri="http://schemas.openxmlformats.org/presentationml/2006/ole">
            <mc:AlternateContent xmlns:mc="http://schemas.openxmlformats.org/markup-compatibility/2006">
              <mc:Choice xmlns:v="urn:schemas-microsoft-com:vml" Requires="v">
                <p:oleObj name="Equation" r:id="rId12" imgW="507780" imgH="253890" progId="Equation.DSMT4">
                  <p:embed/>
                </p:oleObj>
              </mc:Choice>
              <mc:Fallback>
                <p:oleObj name="Equation" r:id="rId12" imgW="507780" imgH="253890" progId="Equation.DSMT4">
                  <p:embed/>
                  <p:pic>
                    <p:nvPicPr>
                      <p:cNvPr id="44045" name="Object 17">
                        <a:extLst>
                          <a:ext uri="{FF2B5EF4-FFF2-40B4-BE49-F238E27FC236}">
                            <a16:creationId xmlns:a16="http://schemas.microsoft.com/office/drawing/2014/main" id="{62F155DD-ACA9-4A21-2671-B0F166F90AA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1213" y="2112963"/>
                        <a:ext cx="73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6" name="Content Placeholder 2">
            <a:extLst>
              <a:ext uri="{FF2B5EF4-FFF2-40B4-BE49-F238E27FC236}">
                <a16:creationId xmlns:a16="http://schemas.microsoft.com/office/drawing/2014/main" id="{2258AC2B-E3AF-91CA-7DF1-2D3DCEC9B7ED}"/>
              </a:ext>
            </a:extLst>
          </p:cNvPr>
          <p:cNvSpPr txBox="1">
            <a:spLocks/>
          </p:cNvSpPr>
          <p:nvPr/>
        </p:nvSpPr>
        <p:spPr bwMode="auto">
          <a:xfrm>
            <a:off x="1706563" y="4418013"/>
            <a:ext cx="7467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200"/>
              <a:t>Suppose you are looking for the probability of a single event in a CRV, the probability will be equal to zero!</a:t>
            </a:r>
          </a:p>
        </p:txBody>
      </p:sp>
      <p:sp>
        <p:nvSpPr>
          <p:cNvPr id="44047" name="Content Placeholder 2">
            <a:extLst>
              <a:ext uri="{FF2B5EF4-FFF2-40B4-BE49-F238E27FC236}">
                <a16:creationId xmlns:a16="http://schemas.microsoft.com/office/drawing/2014/main" id="{D62A6B3F-45C7-6832-DBB9-688A1A2CAC5B}"/>
              </a:ext>
            </a:extLst>
          </p:cNvPr>
          <p:cNvSpPr txBox="1">
            <a:spLocks/>
          </p:cNvSpPr>
          <p:nvPr/>
        </p:nvSpPr>
        <p:spPr bwMode="auto">
          <a:xfrm>
            <a:off x="1706563" y="5184775"/>
            <a:ext cx="841216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200"/>
              <a:t>The mean, </a:t>
            </a:r>
            <a:r>
              <a:rPr lang="en-CA" altLang="en-US" sz="2000"/>
              <a:t>(</a:t>
            </a:r>
            <a:r>
              <a:rPr lang="en-CA" altLang="en-US" sz="2000" i="1"/>
              <a:t>μ</a:t>
            </a:r>
            <a:r>
              <a:rPr lang="en-CA" altLang="en-US" sz="2000" i="1" baseline="-25000"/>
              <a:t>x</a:t>
            </a:r>
            <a:r>
              <a:rPr lang="en-CA" altLang="en-US" sz="2000"/>
              <a:t>)</a:t>
            </a:r>
            <a:r>
              <a:rPr lang="en-CA" altLang="en-US" sz="2200"/>
              <a:t> is the center of a symmetrical density curve</a:t>
            </a:r>
          </a:p>
          <a:p>
            <a:r>
              <a:rPr lang="en-CA" altLang="en-US" sz="2200"/>
              <a:t>SD</a:t>
            </a:r>
            <a:r>
              <a:rPr lang="en-CA" altLang="en-US"/>
              <a:t> </a:t>
            </a:r>
            <a:r>
              <a:rPr lang="en-CA" altLang="en-US" sz="2200"/>
              <a:t>is usually given</a:t>
            </a:r>
          </a:p>
          <a:p>
            <a:r>
              <a:rPr lang="en-CA" altLang="en-US" sz="2200"/>
              <a:t>Normal curve, use what you learnt in Ch2!!</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8F783CF2-E43C-C230-68FF-794A36A2986A}"/>
              </a:ext>
            </a:extLst>
          </p:cNvPr>
          <p:cNvSpPr>
            <a:spLocks noGrp="1"/>
          </p:cNvSpPr>
          <p:nvPr>
            <p:ph sz="quarter" idx="1"/>
          </p:nvPr>
        </p:nvSpPr>
        <p:spPr>
          <a:xfrm>
            <a:off x="400595" y="260350"/>
            <a:ext cx="11260182" cy="6213475"/>
          </a:xfrm>
        </p:spPr>
        <p:txBody>
          <a:bodyPr/>
          <a:lstStyle/>
          <a:p>
            <a:pPr eaLnBrk="1" hangingPunct="1">
              <a:buFont typeface="Wingdings" panose="05000000000000000000" pitchFamily="2" charset="2"/>
              <a:buNone/>
            </a:pPr>
            <a:r>
              <a:rPr lang="en-CA" altLang="en-US" sz="2100" dirty="0"/>
              <a:t>CONTINUOUS Random Variables</a:t>
            </a:r>
            <a:br>
              <a:rPr lang="en-CA" altLang="en-US" sz="2100" dirty="0"/>
            </a:br>
            <a:endParaRPr lang="en-CA" altLang="en-US" sz="2100" dirty="0"/>
          </a:p>
          <a:p>
            <a:pPr eaLnBrk="1" hangingPunct="1">
              <a:buFont typeface="Wingdings" panose="05000000000000000000" pitchFamily="2" charset="2"/>
              <a:buNone/>
            </a:pPr>
            <a:r>
              <a:rPr lang="en-CA" altLang="en-US" sz="2100" dirty="0"/>
              <a:t>Ex: A SRS of 500 Canadian adults is asked what they think is the most serious problem facing our schools.  Suppose that in fact 30% of all adults would answer “bullying” if asked this question.  The proportion     of the sample who answered “bullying” will vary in repeated sampling.  In fact, we can assign probabilities to values of     using the normal density curve with mean 0.3 and standard deviation 0.03.</a:t>
            </a:r>
          </a:p>
          <a:p>
            <a:pPr eaLnBrk="1" hangingPunct="1">
              <a:buFont typeface="Wingdings" panose="05000000000000000000" pitchFamily="2" charset="2"/>
              <a:buNone/>
            </a:pPr>
            <a:endParaRPr lang="en-CA" altLang="en-US" sz="2100" dirty="0"/>
          </a:p>
          <a:p>
            <a:pPr eaLnBrk="1" hangingPunct="1">
              <a:buFont typeface="Wingdings" panose="05000000000000000000" pitchFamily="2" charset="2"/>
              <a:buNone/>
            </a:pPr>
            <a:r>
              <a:rPr lang="en-CA" altLang="en-US" sz="2100" dirty="0"/>
              <a:t>a) What is the probability that at least 32% of the sample believes that “bullying” is the most serious problems in schools</a:t>
            </a:r>
          </a:p>
          <a:p>
            <a:pPr eaLnBrk="1" hangingPunct="1">
              <a:buFont typeface="Wingdings" panose="05000000000000000000" pitchFamily="2" charset="2"/>
              <a:buNone/>
            </a:pPr>
            <a:r>
              <a:rPr lang="en-CA" altLang="en-US" sz="2100" dirty="0"/>
              <a:t>b) What is the probability that less than 25% of the sample believes that “bullying” is the most serious problem in schools</a:t>
            </a:r>
          </a:p>
          <a:p>
            <a:pPr eaLnBrk="1" hangingPunct="1">
              <a:buFont typeface="Wingdings" panose="05000000000000000000" pitchFamily="2" charset="2"/>
              <a:buNone/>
            </a:pPr>
            <a:r>
              <a:rPr lang="en-CA" altLang="en-US" sz="2100" dirty="0"/>
              <a:t>c) What is the probability that between 25% and 32% of the sample believes that “bullying” is the most serious problem in schools</a:t>
            </a:r>
          </a:p>
        </p:txBody>
      </p:sp>
      <p:graphicFrame>
        <p:nvGraphicFramePr>
          <p:cNvPr id="46083" name="Object 2">
            <a:extLst>
              <a:ext uri="{FF2B5EF4-FFF2-40B4-BE49-F238E27FC236}">
                <a16:creationId xmlns:a16="http://schemas.microsoft.com/office/drawing/2014/main" id="{728D8271-CFC5-AA33-25A2-099EEE7D921A}"/>
              </a:ext>
            </a:extLst>
          </p:cNvPr>
          <p:cNvGraphicFramePr>
            <a:graphicFrameLocks noChangeAspect="1"/>
          </p:cNvGraphicFramePr>
          <p:nvPr>
            <p:extLst>
              <p:ext uri="{D42A27DB-BD31-4B8C-83A1-F6EECF244321}">
                <p14:modId xmlns:p14="http://schemas.microsoft.com/office/powerpoint/2010/main" val="3613239824"/>
              </p:ext>
            </p:extLst>
          </p:nvPr>
        </p:nvGraphicFramePr>
        <p:xfrm>
          <a:off x="9435964" y="1926455"/>
          <a:ext cx="287337" cy="481012"/>
        </p:xfrm>
        <a:graphic>
          <a:graphicData uri="http://schemas.openxmlformats.org/presentationml/2006/ole">
            <mc:AlternateContent xmlns:mc="http://schemas.openxmlformats.org/markup-compatibility/2006">
              <mc:Choice xmlns:v="urn:schemas-microsoft-com:vml" Requires="v">
                <p:oleObj name="Equation" r:id="rId4" imgW="152268" imgH="253780" progId="Equation.DSMT4">
                  <p:embed/>
                </p:oleObj>
              </mc:Choice>
              <mc:Fallback>
                <p:oleObj name="Equation" r:id="rId4" imgW="152268" imgH="253780" progId="Equation.DSMT4">
                  <p:embed/>
                  <p:pic>
                    <p:nvPicPr>
                      <p:cNvPr id="46083" name="Object 2">
                        <a:extLst>
                          <a:ext uri="{FF2B5EF4-FFF2-40B4-BE49-F238E27FC236}">
                            <a16:creationId xmlns:a16="http://schemas.microsoft.com/office/drawing/2014/main" id="{728D8271-CFC5-AA33-25A2-099EEE7D92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5964" y="1926455"/>
                        <a:ext cx="287337"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4" name="Object 3">
            <a:extLst>
              <a:ext uri="{FF2B5EF4-FFF2-40B4-BE49-F238E27FC236}">
                <a16:creationId xmlns:a16="http://schemas.microsoft.com/office/drawing/2014/main" id="{B2451FAB-85A1-8876-4513-C519E2486C98}"/>
              </a:ext>
            </a:extLst>
          </p:cNvPr>
          <p:cNvGraphicFramePr>
            <a:graphicFrameLocks noChangeAspect="1"/>
          </p:cNvGraphicFramePr>
          <p:nvPr>
            <p:extLst>
              <p:ext uri="{D42A27DB-BD31-4B8C-83A1-F6EECF244321}">
                <p14:modId xmlns:p14="http://schemas.microsoft.com/office/powerpoint/2010/main" val="190986362"/>
              </p:ext>
            </p:extLst>
          </p:nvPr>
        </p:nvGraphicFramePr>
        <p:xfrm>
          <a:off x="5218930" y="1609680"/>
          <a:ext cx="287337" cy="479425"/>
        </p:xfrm>
        <a:graphic>
          <a:graphicData uri="http://schemas.openxmlformats.org/presentationml/2006/ole">
            <mc:AlternateContent xmlns:mc="http://schemas.openxmlformats.org/markup-compatibility/2006">
              <mc:Choice xmlns:v="urn:schemas-microsoft-com:vml" Requires="v">
                <p:oleObj name="Equation" r:id="rId6" imgW="152268" imgH="253780" progId="Equation.DSMT4">
                  <p:embed/>
                </p:oleObj>
              </mc:Choice>
              <mc:Fallback>
                <p:oleObj name="Equation" r:id="rId6" imgW="152268" imgH="253780" progId="Equation.DSMT4">
                  <p:embed/>
                  <p:pic>
                    <p:nvPicPr>
                      <p:cNvPr id="46084" name="Object 3">
                        <a:extLst>
                          <a:ext uri="{FF2B5EF4-FFF2-40B4-BE49-F238E27FC236}">
                            <a16:creationId xmlns:a16="http://schemas.microsoft.com/office/drawing/2014/main" id="{B2451FAB-85A1-8876-4513-C519E2486C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930" y="1609680"/>
                        <a:ext cx="287337"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21DCFD84-B010-8441-5B1E-208618BA13EA}"/>
              </a:ext>
            </a:extLst>
          </p:cNvPr>
          <p:cNvSpPr>
            <a:spLocks noGrp="1"/>
          </p:cNvSpPr>
          <p:nvPr>
            <p:ph sz="quarter" idx="1"/>
          </p:nvPr>
        </p:nvSpPr>
        <p:spPr>
          <a:xfrm>
            <a:off x="1762125" y="249238"/>
            <a:ext cx="8489950" cy="463550"/>
          </a:xfrm>
        </p:spPr>
        <p:txBody>
          <a:bodyPr/>
          <a:lstStyle/>
          <a:p>
            <a:pPr eaLnBrk="1" hangingPunct="1">
              <a:buFont typeface="Wingdings" panose="05000000000000000000" pitchFamily="2" charset="2"/>
              <a:buNone/>
            </a:pPr>
            <a:r>
              <a:rPr lang="en-CA" altLang="en-US" sz="2200"/>
              <a:t>Use the normal probability distribution to solve the following:</a:t>
            </a:r>
          </a:p>
        </p:txBody>
      </p:sp>
      <p:graphicFrame>
        <p:nvGraphicFramePr>
          <p:cNvPr id="4098" name="Object 4">
            <a:extLst>
              <a:ext uri="{FF2B5EF4-FFF2-40B4-BE49-F238E27FC236}">
                <a16:creationId xmlns:a16="http://schemas.microsoft.com/office/drawing/2014/main" id="{88ABFFFA-7F67-D35F-2FD2-DA5B63CEDF9F}"/>
              </a:ext>
            </a:extLst>
          </p:cNvPr>
          <p:cNvGraphicFramePr>
            <a:graphicFrameLocks noChangeAspect="1"/>
          </p:cNvGraphicFramePr>
          <p:nvPr/>
        </p:nvGraphicFramePr>
        <p:xfrm>
          <a:off x="2057400" y="779463"/>
          <a:ext cx="1249363" cy="442912"/>
        </p:xfrm>
        <a:graphic>
          <a:graphicData uri="http://schemas.openxmlformats.org/presentationml/2006/ole">
            <mc:AlternateContent xmlns:mc="http://schemas.openxmlformats.org/markup-compatibility/2006">
              <mc:Choice xmlns:v="urn:schemas-microsoft-com:vml" Requires="v">
                <p:oleObj name="Equation" r:id="rId4" imgW="571252" imgH="203112" progId="Equation.DSMT4">
                  <p:embed/>
                </p:oleObj>
              </mc:Choice>
              <mc:Fallback>
                <p:oleObj name="Equation" r:id="rId4" imgW="571252" imgH="203112" progId="Equation.DSMT4">
                  <p:embed/>
                  <p:pic>
                    <p:nvPicPr>
                      <p:cNvPr id="4098" name="Object 4">
                        <a:extLst>
                          <a:ext uri="{FF2B5EF4-FFF2-40B4-BE49-F238E27FC236}">
                            <a16:creationId xmlns:a16="http://schemas.microsoft.com/office/drawing/2014/main" id="{88ABFFFA-7F67-D35F-2FD2-DA5B63CED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779463"/>
                        <a:ext cx="1249363"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3">
            <a:extLst>
              <a:ext uri="{FF2B5EF4-FFF2-40B4-BE49-F238E27FC236}">
                <a16:creationId xmlns:a16="http://schemas.microsoft.com/office/drawing/2014/main" id="{DB667E17-7149-AF23-08F8-76E710E4D2B6}"/>
              </a:ext>
            </a:extLst>
          </p:cNvPr>
          <p:cNvGraphicFramePr>
            <a:graphicFrameLocks noChangeAspect="1"/>
          </p:cNvGraphicFramePr>
          <p:nvPr/>
        </p:nvGraphicFramePr>
        <p:xfrm>
          <a:off x="3756025" y="792163"/>
          <a:ext cx="1220788" cy="387350"/>
        </p:xfrm>
        <a:graphic>
          <a:graphicData uri="http://schemas.openxmlformats.org/presentationml/2006/ole">
            <mc:AlternateContent xmlns:mc="http://schemas.openxmlformats.org/markup-compatibility/2006">
              <mc:Choice xmlns:v="urn:schemas-microsoft-com:vml" Requires="v">
                <p:oleObj name="Equation" r:id="rId6" imgW="558558" imgH="177723" progId="Equation.DSMT4">
                  <p:embed/>
                </p:oleObj>
              </mc:Choice>
              <mc:Fallback>
                <p:oleObj name="Equation" r:id="rId6" imgW="558558" imgH="177723" progId="Equation.DSMT4">
                  <p:embed/>
                  <p:pic>
                    <p:nvPicPr>
                      <p:cNvPr id="4099" name="Object 3">
                        <a:extLst>
                          <a:ext uri="{FF2B5EF4-FFF2-40B4-BE49-F238E27FC236}">
                            <a16:creationId xmlns:a16="http://schemas.microsoft.com/office/drawing/2014/main" id="{DB667E17-7149-AF23-08F8-76E710E4D2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6025" y="792163"/>
                        <a:ext cx="1220788"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4">
            <a:extLst>
              <a:ext uri="{FF2B5EF4-FFF2-40B4-BE49-F238E27FC236}">
                <a16:creationId xmlns:a16="http://schemas.microsoft.com/office/drawing/2014/main" id="{7AA822A8-1F21-A3D6-F0E3-14DEF38E2385}"/>
              </a:ext>
            </a:extLst>
          </p:cNvPr>
          <p:cNvGraphicFramePr>
            <a:graphicFrameLocks noChangeAspect="1"/>
          </p:cNvGraphicFramePr>
          <p:nvPr/>
        </p:nvGraphicFramePr>
        <p:xfrm>
          <a:off x="1697038" y="1362075"/>
          <a:ext cx="6881812" cy="554038"/>
        </p:xfrm>
        <a:graphic>
          <a:graphicData uri="http://schemas.openxmlformats.org/presentationml/2006/ole">
            <mc:AlternateContent xmlns:mc="http://schemas.openxmlformats.org/markup-compatibility/2006">
              <mc:Choice xmlns:v="urn:schemas-microsoft-com:vml" Requires="v">
                <p:oleObj name="Equation" r:id="rId8" imgW="3149600" imgH="254000" progId="Equation.DSMT4">
                  <p:embed/>
                </p:oleObj>
              </mc:Choice>
              <mc:Fallback>
                <p:oleObj name="Equation" r:id="rId8" imgW="3149600" imgH="254000" progId="Equation.DSMT4">
                  <p:embed/>
                  <p:pic>
                    <p:nvPicPr>
                      <p:cNvPr id="4100" name="Object 4">
                        <a:extLst>
                          <a:ext uri="{FF2B5EF4-FFF2-40B4-BE49-F238E27FC236}">
                            <a16:creationId xmlns:a16="http://schemas.microsoft.com/office/drawing/2014/main" id="{7AA822A8-1F21-A3D6-F0E3-14DEF38E23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7038" y="1362075"/>
                        <a:ext cx="6881812"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a:extLst>
              <a:ext uri="{FF2B5EF4-FFF2-40B4-BE49-F238E27FC236}">
                <a16:creationId xmlns:a16="http://schemas.microsoft.com/office/drawing/2014/main" id="{C585153B-F511-D705-03EF-0B512A01ABF7}"/>
              </a:ext>
            </a:extLst>
          </p:cNvPr>
          <p:cNvGraphicFramePr>
            <a:graphicFrameLocks noChangeAspect="1"/>
          </p:cNvGraphicFramePr>
          <p:nvPr/>
        </p:nvGraphicFramePr>
        <p:xfrm>
          <a:off x="8556625" y="1443038"/>
          <a:ext cx="998538" cy="387350"/>
        </p:xfrm>
        <a:graphic>
          <a:graphicData uri="http://schemas.openxmlformats.org/presentationml/2006/ole">
            <mc:AlternateContent xmlns:mc="http://schemas.openxmlformats.org/markup-compatibility/2006">
              <mc:Choice xmlns:v="urn:schemas-microsoft-com:vml" Requires="v">
                <p:oleObj name="Equation" r:id="rId10" imgW="457002" imgH="177723" progId="Equation.DSMT4">
                  <p:embed/>
                </p:oleObj>
              </mc:Choice>
              <mc:Fallback>
                <p:oleObj name="Equation" r:id="rId10" imgW="457002" imgH="177723" progId="Equation.DSMT4">
                  <p:embed/>
                  <p:pic>
                    <p:nvPicPr>
                      <p:cNvPr id="6" name="Object 6">
                        <a:extLst>
                          <a:ext uri="{FF2B5EF4-FFF2-40B4-BE49-F238E27FC236}">
                            <a16:creationId xmlns:a16="http://schemas.microsoft.com/office/drawing/2014/main" id="{C585153B-F511-D705-03EF-0B512A01AB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56625" y="1443038"/>
                        <a:ext cx="998538"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016C5AE1-F731-30D3-F3CC-5624D0DBA6E2}"/>
              </a:ext>
            </a:extLst>
          </p:cNvPr>
          <p:cNvSpPr txBox="1">
            <a:spLocks noChangeArrowheads="1"/>
          </p:cNvSpPr>
          <p:nvPr/>
        </p:nvSpPr>
        <p:spPr bwMode="auto">
          <a:xfrm>
            <a:off x="2152650" y="1947863"/>
            <a:ext cx="3695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We can also normalize the values:</a:t>
            </a:r>
          </a:p>
        </p:txBody>
      </p:sp>
      <p:graphicFrame>
        <p:nvGraphicFramePr>
          <p:cNvPr id="8" name="Object 7">
            <a:extLst>
              <a:ext uri="{FF2B5EF4-FFF2-40B4-BE49-F238E27FC236}">
                <a16:creationId xmlns:a16="http://schemas.microsoft.com/office/drawing/2014/main" id="{F90ECBA6-4809-D99A-3D41-AA9919287E97}"/>
              </a:ext>
            </a:extLst>
          </p:cNvPr>
          <p:cNvGraphicFramePr>
            <a:graphicFrameLocks noChangeAspect="1"/>
          </p:cNvGraphicFramePr>
          <p:nvPr/>
        </p:nvGraphicFramePr>
        <p:xfrm>
          <a:off x="2062163" y="2341563"/>
          <a:ext cx="1422400" cy="636587"/>
        </p:xfrm>
        <a:graphic>
          <a:graphicData uri="http://schemas.openxmlformats.org/presentationml/2006/ole">
            <mc:AlternateContent xmlns:mc="http://schemas.openxmlformats.org/markup-compatibility/2006">
              <mc:Choice xmlns:v="urn:schemas-microsoft-com:vml" Requires="v">
                <p:oleObj name="Equation" r:id="rId12" imgW="875920" imgH="393529" progId="Equation.DSMT4">
                  <p:embed/>
                </p:oleObj>
              </mc:Choice>
              <mc:Fallback>
                <p:oleObj name="Equation" r:id="rId12" imgW="875920" imgH="393529" progId="Equation.DSMT4">
                  <p:embed/>
                  <p:pic>
                    <p:nvPicPr>
                      <p:cNvPr id="8" name="Object 7">
                        <a:extLst>
                          <a:ext uri="{FF2B5EF4-FFF2-40B4-BE49-F238E27FC236}">
                            <a16:creationId xmlns:a16="http://schemas.microsoft.com/office/drawing/2014/main" id="{F90ECBA6-4809-D99A-3D41-AA9919287E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62163" y="2341563"/>
                        <a:ext cx="1422400"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E6875FF5-6FBF-E921-A591-974CD725ABD0}"/>
              </a:ext>
            </a:extLst>
          </p:cNvPr>
          <p:cNvGraphicFramePr>
            <a:graphicFrameLocks noChangeAspect="1"/>
          </p:cNvGraphicFramePr>
          <p:nvPr/>
        </p:nvGraphicFramePr>
        <p:xfrm>
          <a:off x="2082800" y="3114675"/>
          <a:ext cx="1114425" cy="288925"/>
        </p:xfrm>
        <a:graphic>
          <a:graphicData uri="http://schemas.openxmlformats.org/presentationml/2006/ole">
            <mc:AlternateContent xmlns:mc="http://schemas.openxmlformats.org/markup-compatibility/2006">
              <mc:Choice xmlns:v="urn:schemas-microsoft-com:vml" Requires="v">
                <p:oleObj name="Equation" r:id="rId14" imgW="685502" imgH="177723" progId="Equation.DSMT4">
                  <p:embed/>
                </p:oleObj>
              </mc:Choice>
              <mc:Fallback>
                <p:oleObj name="Equation" r:id="rId14" imgW="685502" imgH="177723" progId="Equation.DSMT4">
                  <p:embed/>
                  <p:pic>
                    <p:nvPicPr>
                      <p:cNvPr id="9" name="Object 8">
                        <a:extLst>
                          <a:ext uri="{FF2B5EF4-FFF2-40B4-BE49-F238E27FC236}">
                            <a16:creationId xmlns:a16="http://schemas.microsoft.com/office/drawing/2014/main" id="{E6875FF5-6FBF-E921-A591-974CD725ABD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800" y="3114675"/>
                        <a:ext cx="11144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974E7A9B-BAB0-47F6-7B33-E67A62609B2D}"/>
              </a:ext>
            </a:extLst>
          </p:cNvPr>
          <p:cNvGraphicFramePr>
            <a:graphicFrameLocks noChangeAspect="1"/>
          </p:cNvGraphicFramePr>
          <p:nvPr/>
        </p:nvGraphicFramePr>
        <p:xfrm>
          <a:off x="3686175" y="2760663"/>
          <a:ext cx="5349875" cy="482600"/>
        </p:xfrm>
        <a:graphic>
          <a:graphicData uri="http://schemas.openxmlformats.org/presentationml/2006/ole">
            <mc:AlternateContent xmlns:mc="http://schemas.openxmlformats.org/markup-compatibility/2006">
              <mc:Choice xmlns:v="urn:schemas-microsoft-com:vml" Requires="v">
                <p:oleObj name="Equation" r:id="rId16" imgW="2806700" imgH="254000" progId="Equation.DSMT4">
                  <p:embed/>
                </p:oleObj>
              </mc:Choice>
              <mc:Fallback>
                <p:oleObj name="Equation" r:id="rId16" imgW="2806700" imgH="254000" progId="Equation.DSMT4">
                  <p:embed/>
                  <p:pic>
                    <p:nvPicPr>
                      <p:cNvPr id="10" name="Object 9">
                        <a:extLst>
                          <a:ext uri="{FF2B5EF4-FFF2-40B4-BE49-F238E27FC236}">
                            <a16:creationId xmlns:a16="http://schemas.microsoft.com/office/drawing/2014/main" id="{974E7A9B-BAB0-47F6-7B33-E67A62609B2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86175" y="2760663"/>
                        <a:ext cx="53498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a:extLst>
              <a:ext uri="{FF2B5EF4-FFF2-40B4-BE49-F238E27FC236}">
                <a16:creationId xmlns:a16="http://schemas.microsoft.com/office/drawing/2014/main" id="{23CA3D9A-D635-E794-9A29-413D452760F5}"/>
              </a:ext>
            </a:extLst>
          </p:cNvPr>
          <p:cNvGraphicFramePr>
            <a:graphicFrameLocks noChangeAspect="1"/>
          </p:cNvGraphicFramePr>
          <p:nvPr/>
        </p:nvGraphicFramePr>
        <p:xfrm>
          <a:off x="9064625" y="2782888"/>
          <a:ext cx="998538" cy="387350"/>
        </p:xfrm>
        <a:graphic>
          <a:graphicData uri="http://schemas.openxmlformats.org/presentationml/2006/ole">
            <mc:AlternateContent xmlns:mc="http://schemas.openxmlformats.org/markup-compatibility/2006">
              <mc:Choice xmlns:v="urn:schemas-microsoft-com:vml" Requires="v">
                <p:oleObj name="Equation" r:id="rId18" imgW="457002" imgH="177723" progId="Equation.DSMT4">
                  <p:embed/>
                </p:oleObj>
              </mc:Choice>
              <mc:Fallback>
                <p:oleObj name="Equation" r:id="rId18" imgW="457002" imgH="177723" progId="Equation.DSMT4">
                  <p:embed/>
                  <p:pic>
                    <p:nvPicPr>
                      <p:cNvPr id="11" name="Object 10">
                        <a:extLst>
                          <a:ext uri="{FF2B5EF4-FFF2-40B4-BE49-F238E27FC236}">
                            <a16:creationId xmlns:a16="http://schemas.microsoft.com/office/drawing/2014/main" id="{23CA3D9A-D635-E794-9A29-413D452760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4625" y="2782888"/>
                        <a:ext cx="998538"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8" name="Picture 12">
            <a:extLst>
              <a:ext uri="{FF2B5EF4-FFF2-40B4-BE49-F238E27FC236}">
                <a16:creationId xmlns:a16="http://schemas.microsoft.com/office/drawing/2014/main" id="{9F751E14-AD3A-9BBC-23A1-AAEEAEDEF5D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38338" y="3540125"/>
            <a:ext cx="391001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5966A274-AB85-423E-93C4-DBBF262E1F15}"/>
              </a:ext>
            </a:extLst>
          </p:cNvPr>
          <p:cNvSpPr txBox="1"/>
          <p:nvPr/>
        </p:nvSpPr>
        <p:spPr>
          <a:xfrm>
            <a:off x="6007100" y="3527425"/>
            <a:ext cx="4154488" cy="1785938"/>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There is a 25.25% chance </a:t>
            </a:r>
          </a:p>
          <a:p>
            <a:pPr eaLnBrk="1" hangingPunct="1">
              <a:defRPr/>
            </a:pPr>
            <a:r>
              <a:rPr lang="en-CA" sz="2200" dirty="0">
                <a:solidFill>
                  <a:srgbClr val="FF0000"/>
                </a:solidFill>
                <a:latin typeface="+mj-lt"/>
                <a:cs typeface="Arial" charset="0"/>
              </a:rPr>
              <a:t>that </a:t>
            </a:r>
            <a:r>
              <a:rPr lang="en-CA" sz="2200" dirty="0" err="1">
                <a:solidFill>
                  <a:srgbClr val="FF0000"/>
                </a:solidFill>
                <a:latin typeface="+mj-lt"/>
                <a:cs typeface="Arial" charset="0"/>
              </a:rPr>
              <a:t>atleast</a:t>
            </a:r>
            <a:r>
              <a:rPr lang="en-CA" sz="2200" dirty="0">
                <a:solidFill>
                  <a:srgbClr val="FF0000"/>
                </a:solidFill>
                <a:latin typeface="+mj-lt"/>
                <a:cs typeface="Arial" charset="0"/>
              </a:rPr>
              <a:t> 32% of the sample</a:t>
            </a:r>
          </a:p>
          <a:p>
            <a:pPr eaLnBrk="1" hangingPunct="1">
              <a:defRPr/>
            </a:pPr>
            <a:r>
              <a:rPr lang="en-CA" sz="2200" dirty="0">
                <a:solidFill>
                  <a:srgbClr val="FF0000"/>
                </a:solidFill>
                <a:latin typeface="+mj-lt"/>
                <a:cs typeface="Arial" charset="0"/>
              </a:rPr>
              <a:t> taken will believe that </a:t>
            </a:r>
          </a:p>
          <a:p>
            <a:pPr eaLnBrk="1" hangingPunct="1">
              <a:defRPr/>
            </a:pPr>
            <a:r>
              <a:rPr lang="en-CA" sz="2200" dirty="0">
                <a:solidFill>
                  <a:srgbClr val="FF0000"/>
                </a:solidFill>
                <a:latin typeface="+mj-lt"/>
                <a:cs typeface="Arial" charset="0"/>
              </a:rPr>
              <a:t>‘bullying” is the most serious </a:t>
            </a:r>
            <a:br>
              <a:rPr lang="en-CA" sz="2200" dirty="0">
                <a:solidFill>
                  <a:srgbClr val="FF0000"/>
                </a:solidFill>
                <a:latin typeface="+mj-lt"/>
                <a:cs typeface="Arial" charset="0"/>
              </a:rPr>
            </a:br>
            <a:r>
              <a:rPr lang="en-CA" sz="2200" dirty="0">
                <a:solidFill>
                  <a:srgbClr val="FF0000"/>
                </a:solidFill>
                <a:latin typeface="+mj-lt"/>
                <a:cs typeface="Arial" charset="0"/>
              </a:rPr>
              <a:t>problem facing our schools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linds(horizontal)">
                                      <p:cBhvr>
                                        <p:cTn id="17" dur="500"/>
                                        <p:tgtEl>
                                          <p:spTgt spid="41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108"/>
                                        </p:tgtEl>
                                        <p:attrNameLst>
                                          <p:attrName>style.visibility</p:attrName>
                                        </p:attrNameLst>
                                      </p:cBhvr>
                                      <p:to>
                                        <p:strVal val="visible"/>
                                      </p:to>
                                    </p:set>
                                    <p:animEffect transition="in" filter="blinds(horizontal)">
                                      <p:cBhvr>
                                        <p:cTn id="52" dur="500"/>
                                        <p:tgtEl>
                                          <p:spTgt spid="410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5A29-EFDC-A79E-4BCB-89A83AB3C89C}"/>
              </a:ext>
            </a:extLst>
          </p:cNvPr>
          <p:cNvSpPr>
            <a:spLocks noGrp="1"/>
          </p:cNvSpPr>
          <p:nvPr>
            <p:ph type="title"/>
          </p:nvPr>
        </p:nvSpPr>
        <p:spPr>
          <a:xfrm>
            <a:off x="304799" y="235767"/>
            <a:ext cx="11255353" cy="535259"/>
          </a:xfrm>
        </p:spPr>
        <p:txBody>
          <a:bodyPr>
            <a:normAutofit fontScale="90000"/>
          </a:bodyPr>
          <a:lstStyle/>
          <a:p>
            <a:r>
              <a:rPr lang="en-US" dirty="0"/>
              <a:t>Mean and Std Deviations of Discrete Random Variables: </a:t>
            </a:r>
          </a:p>
        </p:txBody>
      </p:sp>
      <p:sp>
        <p:nvSpPr>
          <p:cNvPr id="3" name="Content Placeholder 2">
            <a:extLst>
              <a:ext uri="{FF2B5EF4-FFF2-40B4-BE49-F238E27FC236}">
                <a16:creationId xmlns:a16="http://schemas.microsoft.com/office/drawing/2014/main" id="{8E7ECEFA-9D47-E53B-6297-F6FD6080B4CA}"/>
              </a:ext>
            </a:extLst>
          </p:cNvPr>
          <p:cNvSpPr>
            <a:spLocks noGrp="1"/>
          </p:cNvSpPr>
          <p:nvPr>
            <p:ph sz="quarter" idx="1"/>
          </p:nvPr>
        </p:nvSpPr>
        <p:spPr>
          <a:xfrm>
            <a:off x="226422" y="757643"/>
            <a:ext cx="11852365" cy="827316"/>
          </a:xfrm>
        </p:spPr>
        <p:txBody>
          <a:bodyPr/>
          <a:lstStyle/>
          <a:p>
            <a:r>
              <a:rPr lang="en-US" dirty="0"/>
              <a:t>Most questions involving “discrete random variables” will also have a probability distribution for each value of the random variable:</a:t>
            </a:r>
          </a:p>
        </p:txBody>
      </p:sp>
      <p:grpSp>
        <p:nvGrpSpPr>
          <p:cNvPr id="4" name="Group 3">
            <a:extLst>
              <a:ext uri="{FF2B5EF4-FFF2-40B4-BE49-F238E27FC236}">
                <a16:creationId xmlns:a16="http://schemas.microsoft.com/office/drawing/2014/main" id="{5E57F287-D0AB-2D86-E312-CC3EB6F62A48}"/>
              </a:ext>
            </a:extLst>
          </p:cNvPr>
          <p:cNvGrpSpPr>
            <a:grpSpLocks/>
          </p:cNvGrpSpPr>
          <p:nvPr/>
        </p:nvGrpSpPr>
        <p:grpSpPr bwMode="auto">
          <a:xfrm>
            <a:off x="364874" y="3017043"/>
            <a:ext cx="6370637" cy="823913"/>
            <a:chOff x="600075" y="3429000"/>
            <a:chExt cx="7389466" cy="1160463"/>
          </a:xfrm>
        </p:grpSpPr>
        <p:graphicFrame>
          <p:nvGraphicFramePr>
            <p:cNvPr id="5" name="Object 5">
              <a:extLst>
                <a:ext uri="{FF2B5EF4-FFF2-40B4-BE49-F238E27FC236}">
                  <a16:creationId xmlns:a16="http://schemas.microsoft.com/office/drawing/2014/main" id="{1339F3F2-C55A-2B8D-A56B-5FE5DD7D079F}"/>
                </a:ext>
              </a:extLst>
            </p:cNvPr>
            <p:cNvGraphicFramePr>
              <a:graphicFrameLocks noChangeAspect="1"/>
            </p:cNvGraphicFramePr>
            <p:nvPr/>
          </p:nvGraphicFramePr>
          <p:xfrm>
            <a:off x="600075" y="3429000"/>
            <a:ext cx="7389466" cy="1160463"/>
          </p:xfrm>
          <a:graphic>
            <a:graphicData uri="http://schemas.openxmlformats.org/presentationml/2006/ole">
              <mc:AlternateContent xmlns:mc="http://schemas.openxmlformats.org/markup-compatibility/2006">
                <mc:Choice xmlns:v="urn:schemas-microsoft-com:vml" Requires="v">
                  <p:oleObj name="Equation" r:id="rId4" imgW="3238500" imgH="508000" progId="Equation.DSMT4">
                    <p:embed/>
                  </p:oleObj>
                </mc:Choice>
                <mc:Fallback>
                  <p:oleObj name="Equation" r:id="rId4" imgW="3238500" imgH="508000" progId="Equation.DSMT4">
                    <p:embed/>
                    <p:pic>
                      <p:nvPicPr>
                        <p:cNvPr id="5" name="Object 5">
                          <a:extLst>
                            <a:ext uri="{FF2B5EF4-FFF2-40B4-BE49-F238E27FC236}">
                              <a16:creationId xmlns:a16="http://schemas.microsoft.com/office/drawing/2014/main" id="{1339F3F2-C55A-2B8D-A56B-5FE5DD7D07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429000"/>
                          <a:ext cx="7389466"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6">
              <a:extLst>
                <a:ext uri="{FF2B5EF4-FFF2-40B4-BE49-F238E27FC236}">
                  <a16:creationId xmlns:a16="http://schemas.microsoft.com/office/drawing/2014/main" id="{E30D314F-53ED-7396-2389-DC8544F74F96}"/>
                </a:ext>
              </a:extLst>
            </p:cNvPr>
            <p:cNvGraphicFramePr>
              <a:graphicFrameLocks noChangeAspect="1"/>
            </p:cNvGraphicFramePr>
            <p:nvPr/>
          </p:nvGraphicFramePr>
          <p:xfrm>
            <a:off x="930025" y="4071074"/>
            <a:ext cx="1709987" cy="462246"/>
          </p:xfrm>
          <a:graphic>
            <a:graphicData uri="http://schemas.openxmlformats.org/presentationml/2006/ole">
              <mc:AlternateContent xmlns:mc="http://schemas.openxmlformats.org/markup-compatibility/2006">
                <mc:Choice xmlns:v="urn:schemas-microsoft-com:vml" Requires="v">
                  <p:oleObj name="Equation" r:id="rId6" imgW="748975" imgH="203112" progId="Equation.DSMT4">
                    <p:embed/>
                  </p:oleObj>
                </mc:Choice>
                <mc:Fallback>
                  <p:oleObj name="Equation" r:id="rId6" imgW="748975" imgH="203112" progId="Equation.DSMT4">
                    <p:embed/>
                    <p:pic>
                      <p:nvPicPr>
                        <p:cNvPr id="6" name="Object 6">
                          <a:extLst>
                            <a:ext uri="{FF2B5EF4-FFF2-40B4-BE49-F238E27FC236}">
                              <a16:creationId xmlns:a16="http://schemas.microsoft.com/office/drawing/2014/main" id="{E30D314F-53ED-7396-2389-DC8544F74F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025" y="4071074"/>
                          <a:ext cx="1709987" cy="4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7">
              <a:extLst>
                <a:ext uri="{FF2B5EF4-FFF2-40B4-BE49-F238E27FC236}">
                  <a16:creationId xmlns:a16="http://schemas.microsoft.com/office/drawing/2014/main" id="{4D703C6A-EFC9-0634-D9EC-0A625A86DF8C}"/>
                </a:ext>
              </a:extLst>
            </p:cNvPr>
            <p:cNvGraphicFramePr>
              <a:graphicFrameLocks noChangeAspect="1"/>
            </p:cNvGraphicFramePr>
            <p:nvPr/>
          </p:nvGraphicFramePr>
          <p:xfrm>
            <a:off x="3206750" y="4063136"/>
            <a:ext cx="694985" cy="405678"/>
          </p:xfrm>
          <a:graphic>
            <a:graphicData uri="http://schemas.openxmlformats.org/presentationml/2006/ole">
              <mc:AlternateContent xmlns:mc="http://schemas.openxmlformats.org/markup-compatibility/2006">
                <mc:Choice xmlns:v="urn:schemas-microsoft-com:vml" Requires="v">
                  <p:oleObj name="Equation" r:id="rId8" imgW="304404" imgH="177569" progId="Equation.DSMT4">
                    <p:embed/>
                  </p:oleObj>
                </mc:Choice>
                <mc:Fallback>
                  <p:oleObj name="Equation" r:id="rId8" imgW="304404" imgH="177569" progId="Equation.DSMT4">
                    <p:embed/>
                    <p:pic>
                      <p:nvPicPr>
                        <p:cNvPr id="7" name="Object 7">
                          <a:extLst>
                            <a:ext uri="{FF2B5EF4-FFF2-40B4-BE49-F238E27FC236}">
                              <a16:creationId xmlns:a16="http://schemas.microsoft.com/office/drawing/2014/main" id="{4D703C6A-EFC9-0634-D9EC-0A625A86DF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6750" y="4063136"/>
                          <a:ext cx="694985" cy="40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8">
              <a:extLst>
                <a:ext uri="{FF2B5EF4-FFF2-40B4-BE49-F238E27FC236}">
                  <a16:creationId xmlns:a16="http://schemas.microsoft.com/office/drawing/2014/main" id="{E56BCEFA-8149-04DF-DBD7-C02855BCA468}"/>
                </a:ext>
              </a:extLst>
            </p:cNvPr>
            <p:cNvGraphicFramePr>
              <a:graphicFrameLocks noChangeAspect="1"/>
            </p:cNvGraphicFramePr>
            <p:nvPr/>
          </p:nvGraphicFramePr>
          <p:xfrm>
            <a:off x="4054474" y="4071073"/>
            <a:ext cx="549523" cy="405677"/>
          </p:xfrm>
          <a:graphic>
            <a:graphicData uri="http://schemas.openxmlformats.org/presentationml/2006/ole">
              <mc:AlternateContent xmlns:mc="http://schemas.openxmlformats.org/markup-compatibility/2006">
                <mc:Choice xmlns:v="urn:schemas-microsoft-com:vml" Requires="v">
                  <p:oleObj name="Equation" r:id="rId10" imgW="241091" imgH="177646" progId="Equation.DSMT4">
                    <p:embed/>
                  </p:oleObj>
                </mc:Choice>
                <mc:Fallback>
                  <p:oleObj name="Equation" r:id="rId10" imgW="241091" imgH="177646" progId="Equation.DSMT4">
                    <p:embed/>
                    <p:pic>
                      <p:nvPicPr>
                        <p:cNvPr id="8" name="Object 8">
                          <a:extLst>
                            <a:ext uri="{FF2B5EF4-FFF2-40B4-BE49-F238E27FC236}">
                              <a16:creationId xmlns:a16="http://schemas.microsoft.com/office/drawing/2014/main" id="{E56BCEFA-8149-04DF-DBD7-C02855BCA4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4474" y="4071073"/>
                          <a:ext cx="549523" cy="40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9">
              <a:extLst>
                <a:ext uri="{FF2B5EF4-FFF2-40B4-BE49-F238E27FC236}">
                  <a16:creationId xmlns:a16="http://schemas.microsoft.com/office/drawing/2014/main" id="{2753FC48-6A12-04D8-403B-F77970F0D4AE}"/>
                </a:ext>
              </a:extLst>
            </p:cNvPr>
            <p:cNvGraphicFramePr>
              <a:graphicFrameLocks noChangeAspect="1"/>
            </p:cNvGraphicFramePr>
            <p:nvPr/>
          </p:nvGraphicFramePr>
          <p:xfrm>
            <a:off x="4852988" y="4072661"/>
            <a:ext cx="520431" cy="405678"/>
          </p:xfrm>
          <a:graphic>
            <a:graphicData uri="http://schemas.openxmlformats.org/presentationml/2006/ole">
              <mc:AlternateContent xmlns:mc="http://schemas.openxmlformats.org/markup-compatibility/2006">
                <mc:Choice xmlns:v="urn:schemas-microsoft-com:vml" Requires="v">
                  <p:oleObj name="Equation" r:id="rId12" imgW="228402" imgH="177646" progId="Equation.DSMT4">
                    <p:embed/>
                  </p:oleObj>
                </mc:Choice>
                <mc:Fallback>
                  <p:oleObj name="Equation" r:id="rId12" imgW="228402" imgH="177646" progId="Equation.DSMT4">
                    <p:embed/>
                    <p:pic>
                      <p:nvPicPr>
                        <p:cNvPr id="9" name="Object 9">
                          <a:extLst>
                            <a:ext uri="{FF2B5EF4-FFF2-40B4-BE49-F238E27FC236}">
                              <a16:creationId xmlns:a16="http://schemas.microsoft.com/office/drawing/2014/main" id="{2753FC48-6A12-04D8-403B-F77970F0D4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2988" y="4072661"/>
                          <a:ext cx="520431" cy="40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0">
              <a:extLst>
                <a:ext uri="{FF2B5EF4-FFF2-40B4-BE49-F238E27FC236}">
                  <a16:creationId xmlns:a16="http://schemas.microsoft.com/office/drawing/2014/main" id="{A9797DF6-E865-683A-C776-F1323504308C}"/>
                </a:ext>
              </a:extLst>
            </p:cNvPr>
            <p:cNvGraphicFramePr>
              <a:graphicFrameLocks noChangeAspect="1"/>
            </p:cNvGraphicFramePr>
            <p:nvPr/>
          </p:nvGraphicFramePr>
          <p:xfrm>
            <a:off x="5540375" y="4061548"/>
            <a:ext cx="694985" cy="405677"/>
          </p:xfrm>
          <a:graphic>
            <a:graphicData uri="http://schemas.openxmlformats.org/presentationml/2006/ole">
              <mc:AlternateContent xmlns:mc="http://schemas.openxmlformats.org/markup-compatibility/2006">
                <mc:Choice xmlns:v="urn:schemas-microsoft-com:vml" Requires="v">
                  <p:oleObj name="Equation" r:id="rId14" imgW="304404" imgH="177569" progId="Equation.DSMT4">
                    <p:embed/>
                  </p:oleObj>
                </mc:Choice>
                <mc:Fallback>
                  <p:oleObj name="Equation" r:id="rId14" imgW="304404" imgH="177569" progId="Equation.DSMT4">
                    <p:embed/>
                    <p:pic>
                      <p:nvPicPr>
                        <p:cNvPr id="10" name="Object 10">
                          <a:extLst>
                            <a:ext uri="{FF2B5EF4-FFF2-40B4-BE49-F238E27FC236}">
                              <a16:creationId xmlns:a16="http://schemas.microsoft.com/office/drawing/2014/main" id="{A9797DF6-E865-683A-C776-F1323504308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0375" y="4061548"/>
                          <a:ext cx="694985" cy="40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1">
              <a:extLst>
                <a:ext uri="{FF2B5EF4-FFF2-40B4-BE49-F238E27FC236}">
                  <a16:creationId xmlns:a16="http://schemas.microsoft.com/office/drawing/2014/main" id="{024ED462-D8B7-8DED-25FC-1DF662071F36}"/>
                </a:ext>
              </a:extLst>
            </p:cNvPr>
            <p:cNvGraphicFramePr>
              <a:graphicFrameLocks noChangeAspect="1"/>
            </p:cNvGraphicFramePr>
            <p:nvPr/>
          </p:nvGraphicFramePr>
          <p:xfrm>
            <a:off x="6400800" y="4056786"/>
            <a:ext cx="520431" cy="405678"/>
          </p:xfrm>
          <a:graphic>
            <a:graphicData uri="http://schemas.openxmlformats.org/presentationml/2006/ole">
              <mc:AlternateContent xmlns:mc="http://schemas.openxmlformats.org/markup-compatibility/2006">
                <mc:Choice xmlns:v="urn:schemas-microsoft-com:vml" Requires="v">
                  <p:oleObj name="Equation" r:id="rId16" imgW="228402" imgH="177646" progId="Equation.DSMT4">
                    <p:embed/>
                  </p:oleObj>
                </mc:Choice>
                <mc:Fallback>
                  <p:oleObj name="Equation" r:id="rId16" imgW="228402" imgH="177646" progId="Equation.DSMT4">
                    <p:embed/>
                    <p:pic>
                      <p:nvPicPr>
                        <p:cNvPr id="11" name="Object 11">
                          <a:extLst>
                            <a:ext uri="{FF2B5EF4-FFF2-40B4-BE49-F238E27FC236}">
                              <a16:creationId xmlns:a16="http://schemas.microsoft.com/office/drawing/2014/main" id="{024ED462-D8B7-8DED-25FC-1DF662071F3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0800" y="4056786"/>
                          <a:ext cx="520431" cy="40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2">
              <a:extLst>
                <a:ext uri="{FF2B5EF4-FFF2-40B4-BE49-F238E27FC236}">
                  <a16:creationId xmlns:a16="http://schemas.microsoft.com/office/drawing/2014/main" id="{680EF2C2-81FB-F0D9-2864-F964665CEEF9}"/>
                </a:ext>
              </a:extLst>
            </p:cNvPr>
            <p:cNvGraphicFramePr>
              <a:graphicFrameLocks noChangeAspect="1"/>
            </p:cNvGraphicFramePr>
            <p:nvPr/>
          </p:nvGraphicFramePr>
          <p:xfrm>
            <a:off x="7169150" y="4052023"/>
            <a:ext cx="520431" cy="405677"/>
          </p:xfrm>
          <a:graphic>
            <a:graphicData uri="http://schemas.openxmlformats.org/presentationml/2006/ole">
              <mc:AlternateContent xmlns:mc="http://schemas.openxmlformats.org/markup-compatibility/2006">
                <mc:Choice xmlns:v="urn:schemas-microsoft-com:vml" Requires="v">
                  <p:oleObj name="Equation" r:id="rId18" imgW="228402" imgH="177646" progId="Equation.DSMT4">
                    <p:embed/>
                  </p:oleObj>
                </mc:Choice>
                <mc:Fallback>
                  <p:oleObj name="Equation" r:id="rId18" imgW="228402" imgH="177646" progId="Equation.DSMT4">
                    <p:embed/>
                    <p:pic>
                      <p:nvPicPr>
                        <p:cNvPr id="12" name="Object 12">
                          <a:extLst>
                            <a:ext uri="{FF2B5EF4-FFF2-40B4-BE49-F238E27FC236}">
                              <a16:creationId xmlns:a16="http://schemas.microsoft.com/office/drawing/2014/main" id="{680EF2C2-81FB-F0D9-2864-F964665CEEF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9150" y="4052023"/>
                          <a:ext cx="520431" cy="40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3" name="Content Placeholder 2">
            <a:extLst>
              <a:ext uri="{FF2B5EF4-FFF2-40B4-BE49-F238E27FC236}">
                <a16:creationId xmlns:a16="http://schemas.microsoft.com/office/drawing/2014/main" id="{A9CD7588-A195-6FC1-2F0A-B200EB630422}"/>
              </a:ext>
            </a:extLst>
          </p:cNvPr>
          <p:cNvSpPr txBox="1">
            <a:spLocks/>
          </p:cNvSpPr>
          <p:nvPr/>
        </p:nvSpPr>
        <p:spPr bwMode="auto">
          <a:xfrm>
            <a:off x="239484" y="1598021"/>
            <a:ext cx="11852365" cy="82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Suppose you are playing a game rolling a bias die.  The top row is the discrete random variable for the outcome of a single roll.  </a:t>
            </a:r>
          </a:p>
        </p:txBody>
      </p:sp>
      <p:sp>
        <p:nvSpPr>
          <p:cNvPr id="14" name="Content Placeholder 2">
            <a:extLst>
              <a:ext uri="{FF2B5EF4-FFF2-40B4-BE49-F238E27FC236}">
                <a16:creationId xmlns:a16="http://schemas.microsoft.com/office/drawing/2014/main" id="{9783FB8C-6FA3-B068-4CDB-A9F48664C598}"/>
              </a:ext>
            </a:extLst>
          </p:cNvPr>
          <p:cNvSpPr txBox="1">
            <a:spLocks/>
          </p:cNvSpPr>
          <p:nvPr/>
        </p:nvSpPr>
        <p:spPr bwMode="auto">
          <a:xfrm>
            <a:off x="235128" y="2447108"/>
            <a:ext cx="11852365" cy="82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second row is the probability of getting each roll</a:t>
            </a:r>
          </a:p>
        </p:txBody>
      </p:sp>
      <p:sp>
        <p:nvSpPr>
          <p:cNvPr id="15" name="TextBox 14">
            <a:extLst>
              <a:ext uri="{FF2B5EF4-FFF2-40B4-BE49-F238E27FC236}">
                <a16:creationId xmlns:a16="http://schemas.microsoft.com/office/drawing/2014/main" id="{7AF95C52-6171-E8C3-666D-C1732EC6CDC6}"/>
              </a:ext>
            </a:extLst>
          </p:cNvPr>
          <p:cNvSpPr txBox="1"/>
          <p:nvPr/>
        </p:nvSpPr>
        <p:spPr>
          <a:xfrm>
            <a:off x="6899209" y="2963253"/>
            <a:ext cx="4701928" cy="369332"/>
          </a:xfrm>
          <a:prstGeom prst="rect">
            <a:avLst/>
          </a:prstGeom>
          <a:noFill/>
        </p:spPr>
        <p:txBody>
          <a:bodyPr wrap="none">
            <a:spAutoFit/>
          </a:bodyPr>
          <a:lstStyle/>
          <a:p>
            <a:pPr eaLnBrk="1" hangingPunct="1">
              <a:defRPr/>
            </a:pPr>
            <a:r>
              <a:rPr lang="en-CA" dirty="0">
                <a:solidFill>
                  <a:srgbClr val="FF0000"/>
                </a:solidFill>
                <a:latin typeface="+mj-lt"/>
                <a:cs typeface="Arial" charset="0"/>
              </a:rPr>
              <a:t>Random Var. “X” is the outcome of the roll</a:t>
            </a:r>
          </a:p>
        </p:txBody>
      </p:sp>
      <p:sp>
        <p:nvSpPr>
          <p:cNvPr id="16" name="TextBox 15">
            <a:extLst>
              <a:ext uri="{FF2B5EF4-FFF2-40B4-BE49-F238E27FC236}">
                <a16:creationId xmlns:a16="http://schemas.microsoft.com/office/drawing/2014/main" id="{7C9546CF-B7DE-6FF2-E5D3-BCDA458F0024}"/>
              </a:ext>
            </a:extLst>
          </p:cNvPr>
          <p:cNvSpPr txBox="1"/>
          <p:nvPr/>
        </p:nvSpPr>
        <p:spPr>
          <a:xfrm>
            <a:off x="6870777" y="3332861"/>
            <a:ext cx="4859022" cy="646331"/>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Probability of each outcome.  Make sure the</a:t>
            </a:r>
            <a:br>
              <a:rPr lang="en-CA" dirty="0">
                <a:solidFill>
                  <a:srgbClr val="FF0000"/>
                </a:solidFill>
                <a:latin typeface="+mj-lt"/>
                <a:cs typeface="Arial" charset="0"/>
              </a:rPr>
            </a:br>
            <a:r>
              <a:rPr lang="en-CA" dirty="0">
                <a:solidFill>
                  <a:srgbClr val="FF0000"/>
                </a:solidFill>
                <a:latin typeface="+mj-lt"/>
                <a:cs typeface="Arial" charset="0"/>
              </a:rPr>
              <a:t> sum is equal to 100%</a:t>
            </a:r>
          </a:p>
        </p:txBody>
      </p:sp>
      <p:sp>
        <p:nvSpPr>
          <p:cNvPr id="17" name="Content Placeholder 2">
            <a:extLst>
              <a:ext uri="{FF2B5EF4-FFF2-40B4-BE49-F238E27FC236}">
                <a16:creationId xmlns:a16="http://schemas.microsoft.com/office/drawing/2014/main" id="{A420E92B-76AF-FD8C-53D2-13B37D16959D}"/>
              </a:ext>
            </a:extLst>
          </p:cNvPr>
          <p:cNvSpPr txBox="1">
            <a:spLocks/>
          </p:cNvSpPr>
          <p:nvPr/>
        </p:nvSpPr>
        <p:spPr bwMode="auto">
          <a:xfrm>
            <a:off x="235128" y="4142603"/>
            <a:ext cx="5743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Q1: How do you find the “Mean” value of “X”</a:t>
            </a:r>
          </a:p>
        </p:txBody>
      </p:sp>
      <p:sp>
        <p:nvSpPr>
          <p:cNvPr id="18" name="TextBox 17">
            <a:extLst>
              <a:ext uri="{FF2B5EF4-FFF2-40B4-BE49-F238E27FC236}">
                <a16:creationId xmlns:a16="http://schemas.microsoft.com/office/drawing/2014/main" id="{4E72B473-9713-5E63-B210-4B4E1E26234A}"/>
              </a:ext>
            </a:extLst>
          </p:cNvPr>
          <p:cNvSpPr txBox="1"/>
          <p:nvPr/>
        </p:nvSpPr>
        <p:spPr>
          <a:xfrm>
            <a:off x="498177" y="4615585"/>
            <a:ext cx="9450023" cy="369332"/>
          </a:xfrm>
          <a:prstGeom prst="rect">
            <a:avLst/>
          </a:prstGeom>
          <a:noFill/>
        </p:spPr>
        <p:txBody>
          <a:bodyPr wrap="none">
            <a:spAutoFit/>
          </a:bodyPr>
          <a:lstStyle/>
          <a:p>
            <a:pPr algn="ctr" eaLnBrk="1" hangingPunct="1">
              <a:defRPr/>
            </a:pPr>
            <a:r>
              <a:rPr lang="en-CA" dirty="0">
                <a:solidFill>
                  <a:srgbClr val="FF0000"/>
                </a:solidFill>
                <a:latin typeface="+mj-lt"/>
                <a:cs typeface="Arial" charset="0"/>
              </a:rPr>
              <a:t>The mean of the discrete random  variable “x” is also known as the “EXPECTED Value”</a:t>
            </a:r>
          </a:p>
        </p:txBody>
      </p:sp>
      <p:graphicFrame>
        <p:nvGraphicFramePr>
          <p:cNvPr id="19" name="Object 18">
            <a:extLst>
              <a:ext uri="{FF2B5EF4-FFF2-40B4-BE49-F238E27FC236}">
                <a16:creationId xmlns:a16="http://schemas.microsoft.com/office/drawing/2014/main" id="{9A0C398E-98E6-AB89-44C4-432272325ECF}"/>
              </a:ext>
            </a:extLst>
          </p:cNvPr>
          <p:cNvGraphicFramePr>
            <a:graphicFrameLocks noChangeAspect="1"/>
          </p:cNvGraphicFramePr>
          <p:nvPr/>
        </p:nvGraphicFramePr>
        <p:xfrm>
          <a:off x="275442" y="4966161"/>
          <a:ext cx="3194195" cy="620232"/>
        </p:xfrm>
        <a:graphic>
          <a:graphicData uri="http://schemas.openxmlformats.org/presentationml/2006/ole">
            <mc:AlternateContent xmlns:mc="http://schemas.openxmlformats.org/markup-compatibility/2006">
              <mc:Choice xmlns:v="urn:schemas-microsoft-com:vml" Requires="v">
                <p:oleObj name="Equation" r:id="rId19" imgW="1307532" imgH="253890" progId="Equation.DSMT4">
                  <p:embed/>
                </p:oleObj>
              </mc:Choice>
              <mc:Fallback>
                <p:oleObj name="Equation" r:id="rId19" imgW="1307532" imgH="253890" progId="Equation.DSMT4">
                  <p:embed/>
                  <p:pic>
                    <p:nvPicPr>
                      <p:cNvPr id="19" name="Object 18">
                        <a:extLst>
                          <a:ext uri="{FF2B5EF4-FFF2-40B4-BE49-F238E27FC236}">
                            <a16:creationId xmlns:a16="http://schemas.microsoft.com/office/drawing/2014/main" id="{9A0C398E-98E6-AB89-44C4-432272325EC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5442" y="4966161"/>
                        <a:ext cx="3194195" cy="620232"/>
                      </a:xfrm>
                      <a:prstGeom prst="rect">
                        <a:avLst/>
                      </a:prstGeom>
                      <a:noFill/>
                      <a:ln>
                        <a:noFill/>
                      </a:ln>
                    </p:spPr>
                  </p:pic>
                </p:oleObj>
              </mc:Fallback>
            </mc:AlternateContent>
          </a:graphicData>
        </a:graphic>
      </p:graphicFrame>
      <p:graphicFrame>
        <p:nvGraphicFramePr>
          <p:cNvPr id="21" name="Object 20">
            <a:extLst>
              <a:ext uri="{FF2B5EF4-FFF2-40B4-BE49-F238E27FC236}">
                <a16:creationId xmlns:a16="http://schemas.microsoft.com/office/drawing/2014/main" id="{18F9338F-19CA-2CBE-4420-994E802E48CC}"/>
              </a:ext>
            </a:extLst>
          </p:cNvPr>
          <p:cNvGraphicFramePr>
            <a:graphicFrameLocks noChangeAspect="1"/>
          </p:cNvGraphicFramePr>
          <p:nvPr/>
        </p:nvGraphicFramePr>
        <p:xfrm>
          <a:off x="3557960" y="5001745"/>
          <a:ext cx="8093075" cy="620713"/>
        </p:xfrm>
        <a:graphic>
          <a:graphicData uri="http://schemas.openxmlformats.org/presentationml/2006/ole">
            <mc:AlternateContent xmlns:mc="http://schemas.openxmlformats.org/markup-compatibility/2006">
              <mc:Choice xmlns:v="urn:schemas-microsoft-com:vml" Requires="v">
                <p:oleObj name="Equation" r:id="rId21" imgW="3314520" imgH="253800" progId="Equation.DSMT4">
                  <p:embed/>
                </p:oleObj>
              </mc:Choice>
              <mc:Fallback>
                <p:oleObj name="Equation" r:id="rId21" imgW="3314520" imgH="253800" progId="Equation.DSMT4">
                  <p:embed/>
                  <p:pic>
                    <p:nvPicPr>
                      <p:cNvPr id="21" name="Object 20">
                        <a:extLst>
                          <a:ext uri="{FF2B5EF4-FFF2-40B4-BE49-F238E27FC236}">
                            <a16:creationId xmlns:a16="http://schemas.microsoft.com/office/drawing/2014/main" id="{18F9338F-19CA-2CBE-4420-994E802E48CC}"/>
                          </a:ext>
                        </a:extLst>
                      </p:cNvPr>
                      <p:cNvPicPr>
                        <a:picLocks noChangeAspect="1" noChangeArrowheads="1"/>
                      </p:cNvPicPr>
                      <p:nvPr/>
                    </p:nvPicPr>
                    <p:blipFill>
                      <a:blip r:embed="rId22"/>
                      <a:srcRect/>
                      <a:stretch>
                        <a:fillRect/>
                      </a:stretch>
                    </p:blipFill>
                    <p:spPr bwMode="auto">
                      <a:xfrm>
                        <a:off x="3557960" y="5001745"/>
                        <a:ext cx="8093075" cy="620713"/>
                      </a:xfrm>
                      <a:prstGeom prst="rect">
                        <a:avLst/>
                      </a:prstGeom>
                      <a:noFill/>
                      <a:ln>
                        <a:noFill/>
                      </a:ln>
                    </p:spPr>
                  </p:pic>
                </p:oleObj>
              </mc:Fallback>
            </mc:AlternateContent>
          </a:graphicData>
        </a:graphic>
      </p:graphicFrame>
      <p:sp>
        <p:nvSpPr>
          <p:cNvPr id="22" name="TextBox 21">
            <a:extLst>
              <a:ext uri="{FF2B5EF4-FFF2-40B4-BE49-F238E27FC236}">
                <a16:creationId xmlns:a16="http://schemas.microsoft.com/office/drawing/2014/main" id="{1102DD50-332F-8909-6227-3AE82AC57CD4}"/>
              </a:ext>
            </a:extLst>
          </p:cNvPr>
          <p:cNvSpPr txBox="1"/>
          <p:nvPr/>
        </p:nvSpPr>
        <p:spPr>
          <a:xfrm>
            <a:off x="226422" y="5621310"/>
            <a:ext cx="11333731" cy="1015663"/>
          </a:xfrm>
          <a:prstGeom prst="rect">
            <a:avLst/>
          </a:prstGeom>
          <a:solidFill>
            <a:schemeClr val="bg1"/>
          </a:solidFill>
        </p:spPr>
        <p:txBody>
          <a:bodyPr wrap="square">
            <a:spAutoFit/>
          </a:bodyPr>
          <a:lstStyle/>
          <a:p>
            <a:pPr algn="ctr" eaLnBrk="1" hangingPunct="1">
              <a:defRPr/>
            </a:pPr>
            <a:r>
              <a:rPr lang="en-CA" sz="2000" dirty="0">
                <a:solidFill>
                  <a:srgbClr val="FF0000"/>
                </a:solidFill>
                <a:latin typeface="+mj-lt"/>
                <a:cs typeface="Arial" charset="0"/>
              </a:rPr>
              <a:t>The best way to find the “mean” or “expected value” is the use your Ti83.  Type the Rand. Var “X” into L1.  Then type the probability distributions into L2.  Then perform a 1-Variable Calculation L1, L2 to get the mean</a:t>
            </a:r>
          </a:p>
        </p:txBody>
      </p:sp>
    </p:spTree>
    <p:custDataLst>
      <p:tags r:id="rId1"/>
    </p:custDataLst>
    <p:extLst>
      <p:ext uri="{BB962C8B-B14F-4D97-AF65-F5344CB8AC3E}">
        <p14:creationId xmlns:p14="http://schemas.microsoft.com/office/powerpoint/2010/main" val="67131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build="p"/>
      <p:bldP spid="18"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4">
            <a:extLst>
              <a:ext uri="{FF2B5EF4-FFF2-40B4-BE49-F238E27FC236}">
                <a16:creationId xmlns:a16="http://schemas.microsoft.com/office/drawing/2014/main" id="{B0B36821-2721-EBF3-C6E3-4E949CE6B9D8}"/>
              </a:ext>
            </a:extLst>
          </p:cNvPr>
          <p:cNvGraphicFramePr>
            <a:graphicFrameLocks noChangeAspect="1"/>
          </p:cNvGraphicFramePr>
          <p:nvPr/>
        </p:nvGraphicFramePr>
        <p:xfrm>
          <a:off x="1779588" y="400050"/>
          <a:ext cx="6965950" cy="554038"/>
        </p:xfrm>
        <a:graphic>
          <a:graphicData uri="http://schemas.openxmlformats.org/presentationml/2006/ole">
            <mc:AlternateContent xmlns:mc="http://schemas.openxmlformats.org/markup-compatibility/2006">
              <mc:Choice xmlns:v="urn:schemas-microsoft-com:vml" Requires="v">
                <p:oleObj name="Equation" r:id="rId4" imgW="3187700" imgH="254000" progId="Equation.DSMT4">
                  <p:embed/>
                </p:oleObj>
              </mc:Choice>
              <mc:Fallback>
                <p:oleObj name="Equation" r:id="rId4" imgW="3187700" imgH="254000" progId="Equation.DSMT4">
                  <p:embed/>
                  <p:pic>
                    <p:nvPicPr>
                      <p:cNvPr id="32770" name="Object 4">
                        <a:extLst>
                          <a:ext uri="{FF2B5EF4-FFF2-40B4-BE49-F238E27FC236}">
                            <a16:creationId xmlns:a16="http://schemas.microsoft.com/office/drawing/2014/main" id="{B0B36821-2721-EBF3-C6E3-4E949CE6B9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588" y="400050"/>
                        <a:ext cx="696595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AEC10E1B-1790-9EE3-3F40-CA76E426296E}"/>
              </a:ext>
            </a:extLst>
          </p:cNvPr>
          <p:cNvGraphicFramePr>
            <a:graphicFrameLocks noChangeAspect="1"/>
          </p:cNvGraphicFramePr>
          <p:nvPr/>
        </p:nvGraphicFramePr>
        <p:xfrm>
          <a:off x="8761413" y="461963"/>
          <a:ext cx="998537" cy="387350"/>
        </p:xfrm>
        <a:graphic>
          <a:graphicData uri="http://schemas.openxmlformats.org/presentationml/2006/ole">
            <mc:AlternateContent xmlns:mc="http://schemas.openxmlformats.org/markup-compatibility/2006">
              <mc:Choice xmlns:v="urn:schemas-microsoft-com:vml" Requires="v">
                <p:oleObj name="Equation" r:id="rId6" imgW="457002" imgH="177723" progId="Equation.DSMT4">
                  <p:embed/>
                </p:oleObj>
              </mc:Choice>
              <mc:Fallback>
                <p:oleObj name="Equation" r:id="rId6" imgW="457002" imgH="177723" progId="Equation.DSMT4">
                  <p:embed/>
                  <p:pic>
                    <p:nvPicPr>
                      <p:cNvPr id="5" name="Object 3">
                        <a:extLst>
                          <a:ext uri="{FF2B5EF4-FFF2-40B4-BE49-F238E27FC236}">
                            <a16:creationId xmlns:a16="http://schemas.microsoft.com/office/drawing/2014/main" id="{AEC10E1B-1790-9EE3-3F40-CA76E42629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1413" y="461963"/>
                        <a:ext cx="998537"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56237144-BAD7-5669-7B46-620781BC9FFB}"/>
              </a:ext>
            </a:extLst>
          </p:cNvPr>
          <p:cNvSpPr txBox="1">
            <a:spLocks noChangeArrowheads="1"/>
          </p:cNvSpPr>
          <p:nvPr/>
        </p:nvSpPr>
        <p:spPr bwMode="auto">
          <a:xfrm>
            <a:off x="1947863" y="969963"/>
            <a:ext cx="3694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We can also normalize the values:</a:t>
            </a:r>
          </a:p>
        </p:txBody>
      </p:sp>
      <p:graphicFrame>
        <p:nvGraphicFramePr>
          <p:cNvPr id="7" name="Object 4">
            <a:extLst>
              <a:ext uri="{FF2B5EF4-FFF2-40B4-BE49-F238E27FC236}">
                <a16:creationId xmlns:a16="http://schemas.microsoft.com/office/drawing/2014/main" id="{CF51D90D-6796-8257-32CE-6AFD9EEAF17C}"/>
              </a:ext>
            </a:extLst>
          </p:cNvPr>
          <p:cNvGraphicFramePr>
            <a:graphicFrameLocks noChangeAspect="1"/>
          </p:cNvGraphicFramePr>
          <p:nvPr/>
        </p:nvGraphicFramePr>
        <p:xfrm>
          <a:off x="1857375" y="1363663"/>
          <a:ext cx="1968500" cy="881062"/>
        </p:xfrm>
        <a:graphic>
          <a:graphicData uri="http://schemas.openxmlformats.org/presentationml/2006/ole">
            <mc:AlternateContent xmlns:mc="http://schemas.openxmlformats.org/markup-compatibility/2006">
              <mc:Choice xmlns:v="urn:schemas-microsoft-com:vml" Requires="v">
                <p:oleObj name="Equation" r:id="rId8" imgW="875920" imgH="393529" progId="Equation.DSMT4">
                  <p:embed/>
                </p:oleObj>
              </mc:Choice>
              <mc:Fallback>
                <p:oleObj name="Equation" r:id="rId8" imgW="875920" imgH="393529" progId="Equation.DSMT4">
                  <p:embed/>
                  <p:pic>
                    <p:nvPicPr>
                      <p:cNvPr id="7" name="Object 4">
                        <a:extLst>
                          <a:ext uri="{FF2B5EF4-FFF2-40B4-BE49-F238E27FC236}">
                            <a16:creationId xmlns:a16="http://schemas.microsoft.com/office/drawing/2014/main" id="{CF51D90D-6796-8257-32CE-6AFD9EEAF1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7375" y="1363663"/>
                        <a:ext cx="1968500"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CF813BC9-FAA6-9B22-C70D-96B4FFEEED39}"/>
              </a:ext>
            </a:extLst>
          </p:cNvPr>
          <p:cNvGraphicFramePr>
            <a:graphicFrameLocks noChangeAspect="1"/>
          </p:cNvGraphicFramePr>
          <p:nvPr/>
        </p:nvGraphicFramePr>
        <p:xfrm>
          <a:off x="1870075" y="2406650"/>
          <a:ext cx="1741488" cy="400050"/>
        </p:xfrm>
        <a:graphic>
          <a:graphicData uri="http://schemas.openxmlformats.org/presentationml/2006/ole">
            <mc:AlternateContent xmlns:mc="http://schemas.openxmlformats.org/markup-compatibility/2006">
              <mc:Choice xmlns:v="urn:schemas-microsoft-com:vml" Requires="v">
                <p:oleObj name="Equation" r:id="rId10" imgW="774028" imgH="177646" progId="Equation.DSMT4">
                  <p:embed/>
                </p:oleObj>
              </mc:Choice>
              <mc:Fallback>
                <p:oleObj name="Equation" r:id="rId10" imgW="774028" imgH="177646" progId="Equation.DSMT4">
                  <p:embed/>
                  <p:pic>
                    <p:nvPicPr>
                      <p:cNvPr id="8" name="Object 5">
                        <a:extLst>
                          <a:ext uri="{FF2B5EF4-FFF2-40B4-BE49-F238E27FC236}">
                            <a16:creationId xmlns:a16="http://schemas.microsoft.com/office/drawing/2014/main" id="{CF813BC9-FAA6-9B22-C70D-96B4FFEEED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0075" y="2406650"/>
                        <a:ext cx="174148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7">
            <a:extLst>
              <a:ext uri="{FF2B5EF4-FFF2-40B4-BE49-F238E27FC236}">
                <a16:creationId xmlns:a16="http://schemas.microsoft.com/office/drawing/2014/main" id="{38F766FE-8250-446C-61C4-81356E0581AE}"/>
              </a:ext>
            </a:extLst>
          </p:cNvPr>
          <p:cNvGraphicFramePr>
            <a:graphicFrameLocks noChangeAspect="1"/>
          </p:cNvGraphicFramePr>
          <p:nvPr/>
        </p:nvGraphicFramePr>
        <p:xfrm>
          <a:off x="3914775" y="1908175"/>
          <a:ext cx="4356100" cy="554038"/>
        </p:xfrm>
        <a:graphic>
          <a:graphicData uri="http://schemas.openxmlformats.org/presentationml/2006/ole">
            <mc:AlternateContent xmlns:mc="http://schemas.openxmlformats.org/markup-compatibility/2006">
              <mc:Choice xmlns:v="urn:schemas-microsoft-com:vml" Requires="v">
                <p:oleObj name="Equation" r:id="rId12" imgW="1993900" imgH="254000" progId="Equation.DSMT4">
                  <p:embed/>
                </p:oleObj>
              </mc:Choice>
              <mc:Fallback>
                <p:oleObj name="Equation" r:id="rId12" imgW="1993900" imgH="254000" progId="Equation.DSMT4">
                  <p:embed/>
                  <p:pic>
                    <p:nvPicPr>
                      <p:cNvPr id="10" name="Object 7">
                        <a:extLst>
                          <a:ext uri="{FF2B5EF4-FFF2-40B4-BE49-F238E27FC236}">
                            <a16:creationId xmlns:a16="http://schemas.microsoft.com/office/drawing/2014/main" id="{38F766FE-8250-446C-61C4-81356E0581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4775" y="1908175"/>
                        <a:ext cx="43561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a:extLst>
              <a:ext uri="{FF2B5EF4-FFF2-40B4-BE49-F238E27FC236}">
                <a16:creationId xmlns:a16="http://schemas.microsoft.com/office/drawing/2014/main" id="{C722AF0C-5D18-C28B-ED24-11C924EDACC8}"/>
              </a:ext>
            </a:extLst>
          </p:cNvPr>
          <p:cNvGraphicFramePr>
            <a:graphicFrameLocks noChangeAspect="1"/>
          </p:cNvGraphicFramePr>
          <p:nvPr/>
        </p:nvGraphicFramePr>
        <p:xfrm>
          <a:off x="8283575" y="1954213"/>
          <a:ext cx="998538" cy="387350"/>
        </p:xfrm>
        <a:graphic>
          <a:graphicData uri="http://schemas.openxmlformats.org/presentationml/2006/ole">
            <mc:AlternateContent xmlns:mc="http://schemas.openxmlformats.org/markup-compatibility/2006">
              <mc:Choice xmlns:v="urn:schemas-microsoft-com:vml" Requires="v">
                <p:oleObj name="Equation" r:id="rId14" imgW="457002" imgH="177723" progId="Equation.DSMT4">
                  <p:embed/>
                </p:oleObj>
              </mc:Choice>
              <mc:Fallback>
                <p:oleObj name="Equation" r:id="rId14" imgW="457002" imgH="177723" progId="Equation.DSMT4">
                  <p:embed/>
                  <p:pic>
                    <p:nvPicPr>
                      <p:cNvPr id="11" name="Object 8">
                        <a:extLst>
                          <a:ext uri="{FF2B5EF4-FFF2-40B4-BE49-F238E27FC236}">
                            <a16:creationId xmlns:a16="http://schemas.microsoft.com/office/drawing/2014/main" id="{C722AF0C-5D18-C28B-ED24-11C924EDAC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3575" y="1954213"/>
                        <a:ext cx="998538"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2777" name="Picture 9">
            <a:extLst>
              <a:ext uri="{FF2B5EF4-FFF2-40B4-BE49-F238E27FC236}">
                <a16:creationId xmlns:a16="http://schemas.microsoft.com/office/drawing/2014/main" id="{9F02C2DD-6CCE-7653-B21E-06F200DC256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8963" y="3200400"/>
            <a:ext cx="413067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2F6F9E96-5CB0-4AC8-BA50-367F85F3E4AB}"/>
              </a:ext>
            </a:extLst>
          </p:cNvPr>
          <p:cNvSpPr txBox="1"/>
          <p:nvPr/>
        </p:nvSpPr>
        <p:spPr>
          <a:xfrm>
            <a:off x="6096000" y="3503613"/>
            <a:ext cx="4171950" cy="1784350"/>
          </a:xfrm>
          <a:prstGeom prst="rect">
            <a:avLst/>
          </a:prstGeom>
          <a:noFill/>
        </p:spPr>
        <p:txBody>
          <a:bodyPr>
            <a:spAutoFit/>
          </a:bodyPr>
          <a:lstStyle/>
          <a:p>
            <a:pPr eaLnBrk="1" hangingPunct="1">
              <a:defRPr/>
            </a:pPr>
            <a:r>
              <a:rPr lang="en-CA" sz="2200" dirty="0">
                <a:solidFill>
                  <a:srgbClr val="FF0000"/>
                </a:solidFill>
                <a:latin typeface="+mj-lt"/>
                <a:cs typeface="Arial" charset="0"/>
              </a:rPr>
              <a:t>There is a 4.78% chance that less than 25% of the sample taken will believe that ‘bullying” is the most serious problem facing our schools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2777"/>
                                        </p:tgtEl>
                                        <p:attrNameLst>
                                          <p:attrName>style.visibility</p:attrName>
                                        </p:attrNameLst>
                                      </p:cBhvr>
                                      <p:to>
                                        <p:strVal val="visible"/>
                                      </p:to>
                                    </p:set>
                                    <p:animEffect transition="in" filter="blinds(horizontal)">
                                      <p:cBhvr>
                                        <p:cTn id="42" dur="500"/>
                                        <p:tgtEl>
                                          <p:spTgt spid="327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1718-DA63-02D3-E4A3-B38980EA51D5}"/>
              </a:ext>
            </a:extLst>
          </p:cNvPr>
          <p:cNvSpPr>
            <a:spLocks noGrp="1"/>
          </p:cNvSpPr>
          <p:nvPr>
            <p:ph type="title"/>
          </p:nvPr>
        </p:nvSpPr>
        <p:spPr>
          <a:xfrm>
            <a:off x="383177" y="22089"/>
            <a:ext cx="9956800" cy="483008"/>
          </a:xfrm>
        </p:spPr>
        <p:txBody>
          <a:bodyPr>
            <a:normAutofit fontScale="90000"/>
          </a:bodyPr>
          <a:lstStyle/>
          <a:p>
            <a:r>
              <a:rPr lang="en-US" dirty="0"/>
              <a:t>Big Six Wheel:</a:t>
            </a:r>
          </a:p>
        </p:txBody>
      </p:sp>
      <p:sp>
        <p:nvSpPr>
          <p:cNvPr id="3" name="Content Placeholder 2">
            <a:extLst>
              <a:ext uri="{FF2B5EF4-FFF2-40B4-BE49-F238E27FC236}">
                <a16:creationId xmlns:a16="http://schemas.microsoft.com/office/drawing/2014/main" id="{A3F50D36-D631-2346-3397-560095D64C45}"/>
              </a:ext>
            </a:extLst>
          </p:cNvPr>
          <p:cNvSpPr>
            <a:spLocks noGrp="1"/>
          </p:cNvSpPr>
          <p:nvPr>
            <p:ph sz="quarter" idx="1"/>
          </p:nvPr>
        </p:nvSpPr>
        <p:spPr>
          <a:xfrm>
            <a:off x="166296" y="505097"/>
            <a:ext cx="6862355" cy="2923903"/>
          </a:xfrm>
        </p:spPr>
        <p:txBody>
          <a:bodyPr/>
          <a:lstStyle/>
          <a:p>
            <a:pPr algn="l"/>
            <a:r>
              <a:rPr lang="en-US" sz="2200" b="1" i="0" dirty="0">
                <a:solidFill>
                  <a:srgbClr val="000000"/>
                </a:solidFill>
                <a:effectLst/>
                <a:latin typeface="Arial" panose="020B0604020202020204" pitchFamily="34" charset="0"/>
              </a:rPr>
              <a:t>Money wheel</a:t>
            </a:r>
            <a:r>
              <a:rPr lang="en-US" sz="2200" b="0" i="0" dirty="0">
                <a:solidFill>
                  <a:srgbClr val="54595D"/>
                </a:solidFill>
                <a:effectLst/>
                <a:latin typeface="Arial" panose="020B0604020202020204" pitchFamily="34" charset="0"/>
              </a:rPr>
              <a:t>[</a:t>
            </a:r>
            <a:r>
              <a:rPr lang="en-US" sz="2200" b="0" i="0" u="none" strike="noStrike" dirty="0">
                <a:solidFill>
                  <a:srgbClr val="3366CC"/>
                </a:solidFill>
                <a:effectLst/>
                <a:latin typeface="Arial" panose="020B0604020202020204" pitchFamily="34" charset="0"/>
                <a:hlinkClick r:id="rId4" tooltip="Edit section: Money wheel"/>
              </a:rPr>
              <a:t>edit</a:t>
            </a:r>
            <a:r>
              <a:rPr lang="en-US" sz="2200" b="0" i="0" dirty="0">
                <a:solidFill>
                  <a:srgbClr val="54595D"/>
                </a:solidFill>
                <a:effectLst/>
                <a:latin typeface="Arial" panose="020B0604020202020204" pitchFamily="34" charset="0"/>
              </a:rPr>
              <a:t>]</a:t>
            </a:r>
            <a:endParaRPr lang="en-US" sz="2200" b="1" i="0" dirty="0">
              <a:solidFill>
                <a:srgbClr val="000000"/>
              </a:solidFill>
              <a:effectLst/>
              <a:latin typeface="Arial" panose="020B0604020202020204" pitchFamily="34" charset="0"/>
            </a:endParaRPr>
          </a:p>
          <a:p>
            <a:pPr algn="l"/>
            <a:r>
              <a:rPr lang="en-US" sz="2200" b="0" i="0" dirty="0">
                <a:solidFill>
                  <a:srgbClr val="202122"/>
                </a:solidFill>
                <a:effectLst/>
                <a:latin typeface="Arial" panose="020B0604020202020204" pitchFamily="34" charset="0"/>
              </a:rPr>
              <a:t>This variant is the most common in </a:t>
            </a:r>
            <a:r>
              <a:rPr lang="en-US" sz="2200" b="0" i="0" u="none" strike="noStrike" dirty="0">
                <a:solidFill>
                  <a:srgbClr val="3366CC"/>
                </a:solidFill>
                <a:effectLst/>
                <a:latin typeface="Arial" panose="020B0604020202020204" pitchFamily="34" charset="0"/>
                <a:hlinkClick r:id="rId5" tooltip="Casino"/>
              </a:rPr>
              <a:t>casinos</a:t>
            </a:r>
            <a:r>
              <a:rPr lang="en-US" sz="2200" b="0" i="0" dirty="0">
                <a:solidFill>
                  <a:srgbClr val="202122"/>
                </a:solidFill>
                <a:effectLst/>
                <a:latin typeface="Arial" panose="020B0604020202020204" pitchFamily="34" charset="0"/>
              </a:rPr>
              <a:t> in the </a:t>
            </a:r>
            <a:r>
              <a:rPr lang="en-US" sz="2200" b="0" i="0" u="none" strike="noStrike" dirty="0">
                <a:solidFill>
                  <a:srgbClr val="3366CC"/>
                </a:solidFill>
                <a:effectLst/>
                <a:latin typeface="Arial" panose="020B0604020202020204" pitchFamily="34" charset="0"/>
                <a:hlinkClick r:id="rId6" tooltip="United States"/>
              </a:rPr>
              <a:t>United States</a:t>
            </a:r>
            <a:r>
              <a:rPr lang="en-US" sz="2200" b="0" i="0" dirty="0">
                <a:solidFill>
                  <a:srgbClr val="202122"/>
                </a:solidFill>
                <a:effectLst/>
                <a:latin typeface="Arial" panose="020B0604020202020204" pitchFamily="34" charset="0"/>
              </a:rPr>
              <a:t>. The symbols are $1, $2, $5, $10 and $20 bills — and two special symbols, a </a:t>
            </a:r>
            <a:r>
              <a:rPr lang="en-US" sz="2200" b="0" i="0" u="none" strike="noStrike" dirty="0">
                <a:solidFill>
                  <a:srgbClr val="3366CC"/>
                </a:solidFill>
                <a:effectLst/>
                <a:latin typeface="Arial" panose="020B0604020202020204" pitchFamily="34" charset="0"/>
                <a:hlinkClick r:id="rId7" tooltip="Joker (playing card)"/>
              </a:rPr>
              <a:t>joker</a:t>
            </a:r>
            <a:r>
              <a:rPr lang="en-US" sz="2200" b="0" i="0" dirty="0">
                <a:solidFill>
                  <a:srgbClr val="202122"/>
                </a:solidFill>
                <a:effectLst/>
                <a:latin typeface="Arial" panose="020B0604020202020204" pitchFamily="34" charset="0"/>
              </a:rPr>
              <a:t> and the casino </a:t>
            </a:r>
            <a:r>
              <a:rPr lang="en-US" sz="2200" b="0" i="0" u="none" strike="noStrike" dirty="0">
                <a:solidFill>
                  <a:srgbClr val="3366CC"/>
                </a:solidFill>
                <a:effectLst/>
                <a:latin typeface="Arial" panose="020B0604020202020204" pitchFamily="34" charset="0"/>
                <a:hlinkClick r:id="rId8" tooltip="Logo"/>
              </a:rPr>
              <a:t>logo</a:t>
            </a:r>
            <a:r>
              <a:rPr lang="en-US" sz="2200" b="0" i="0" dirty="0">
                <a:solidFill>
                  <a:srgbClr val="202122"/>
                </a:solidFill>
                <a:effectLst/>
                <a:latin typeface="Arial" panose="020B0604020202020204" pitchFamily="34" charset="0"/>
              </a:rPr>
              <a:t>. The $1 bills pay at odds of 1 to 1, the $2 bills at 2 to 1, the $5 bills at 5 to 1, and so on. The joker and the logo pay at odds of 45 to 1  </a:t>
            </a:r>
          </a:p>
        </p:txBody>
      </p:sp>
      <p:pic>
        <p:nvPicPr>
          <p:cNvPr id="4" name="Picture 3">
            <a:extLst>
              <a:ext uri="{FF2B5EF4-FFF2-40B4-BE49-F238E27FC236}">
                <a16:creationId xmlns:a16="http://schemas.microsoft.com/office/drawing/2014/main" id="{A67444C4-5B41-14C8-135A-B79FFFD73B57}"/>
              </a:ext>
            </a:extLst>
          </p:cNvPr>
          <p:cNvPicPr>
            <a:picLocks noChangeAspect="1"/>
          </p:cNvPicPr>
          <p:nvPr/>
        </p:nvPicPr>
        <p:blipFill>
          <a:blip r:embed="rId9"/>
          <a:stretch>
            <a:fillRect/>
          </a:stretch>
        </p:blipFill>
        <p:spPr>
          <a:xfrm>
            <a:off x="6999823" y="715418"/>
            <a:ext cx="4940156" cy="4898889"/>
          </a:xfrm>
          <a:prstGeom prst="rect">
            <a:avLst/>
          </a:prstGeom>
        </p:spPr>
      </p:pic>
      <p:sp>
        <p:nvSpPr>
          <p:cNvPr id="5" name="Content Placeholder 2">
            <a:extLst>
              <a:ext uri="{FF2B5EF4-FFF2-40B4-BE49-F238E27FC236}">
                <a16:creationId xmlns:a16="http://schemas.microsoft.com/office/drawing/2014/main" id="{F558D9DE-ABEF-C08F-5709-62C9CAF1EEBD}"/>
              </a:ext>
            </a:extLst>
          </p:cNvPr>
          <p:cNvSpPr txBox="1">
            <a:spLocks/>
          </p:cNvSpPr>
          <p:nvPr/>
        </p:nvSpPr>
        <p:spPr bwMode="auto">
          <a:xfrm>
            <a:off x="304317" y="3485073"/>
            <a:ext cx="4491970" cy="3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200" dirty="0">
                <a:solidFill>
                  <a:srgbClr val="202122"/>
                </a:solidFill>
                <a:latin typeface="Arial" panose="020B0604020202020204" pitchFamily="34" charset="0"/>
              </a:rPr>
              <a:t>Category :   ODDs  :  Payout</a:t>
            </a:r>
            <a:br>
              <a:rPr lang="en-US" sz="2200" dirty="0">
                <a:solidFill>
                  <a:srgbClr val="202122"/>
                </a:solidFill>
                <a:latin typeface="Arial" panose="020B0604020202020204" pitchFamily="34" charset="0"/>
              </a:rPr>
            </a:br>
            <a:r>
              <a:rPr lang="en-US" sz="2200" dirty="0">
                <a:solidFill>
                  <a:srgbClr val="202122"/>
                </a:solidFill>
                <a:latin typeface="Arial" panose="020B0604020202020204" pitchFamily="34" charset="0"/>
              </a:rPr>
              <a:t>      $20   –   2 / 54   :  1 to 20</a:t>
            </a:r>
          </a:p>
          <a:p>
            <a:pPr marL="0" indent="0">
              <a:buNone/>
            </a:pPr>
            <a:r>
              <a:rPr lang="en-US" sz="2200" dirty="0">
                <a:solidFill>
                  <a:srgbClr val="202122"/>
                </a:solidFill>
                <a:latin typeface="Arial" panose="020B0604020202020204" pitchFamily="34" charset="0"/>
              </a:rPr>
              <a:t>      $10   –    4/ 54   :  1 to 10</a:t>
            </a:r>
          </a:p>
          <a:p>
            <a:pPr marL="0" indent="0">
              <a:buNone/>
            </a:pPr>
            <a:r>
              <a:rPr lang="en-US" sz="2200" dirty="0">
                <a:solidFill>
                  <a:srgbClr val="202122"/>
                </a:solidFill>
                <a:latin typeface="Arial" panose="020B0604020202020204" pitchFamily="34" charset="0"/>
              </a:rPr>
              <a:t>      $5     –   8 / 54   :  1 to 5</a:t>
            </a:r>
          </a:p>
          <a:p>
            <a:pPr marL="0" indent="0">
              <a:buNone/>
            </a:pPr>
            <a:r>
              <a:rPr lang="en-US" sz="2200" dirty="0">
                <a:solidFill>
                  <a:srgbClr val="202122"/>
                </a:solidFill>
                <a:latin typeface="Arial" panose="020B0604020202020204" pitchFamily="34" charset="0"/>
              </a:rPr>
              <a:t>      $2     – 15 / 54   :  1 to 2</a:t>
            </a:r>
          </a:p>
          <a:p>
            <a:pPr marL="0" indent="0">
              <a:buNone/>
            </a:pPr>
            <a:r>
              <a:rPr lang="en-US" sz="2200" dirty="0">
                <a:solidFill>
                  <a:srgbClr val="202122"/>
                </a:solidFill>
                <a:latin typeface="Arial" panose="020B0604020202020204" pitchFamily="34" charset="0"/>
              </a:rPr>
              <a:t>      $1     – 23 / 54   :  1 to 1</a:t>
            </a:r>
          </a:p>
          <a:p>
            <a:pPr marL="0" indent="0">
              <a:buNone/>
            </a:pPr>
            <a:r>
              <a:rPr lang="en-US" sz="2200" dirty="0">
                <a:solidFill>
                  <a:srgbClr val="202122"/>
                </a:solidFill>
                <a:latin typeface="Arial" panose="020B0604020202020204" pitchFamily="34" charset="0"/>
              </a:rPr>
              <a:t>Joker A    –   1/54    :  1 to 45</a:t>
            </a:r>
          </a:p>
          <a:p>
            <a:pPr marL="0" indent="0">
              <a:buNone/>
            </a:pPr>
            <a:r>
              <a:rPr lang="en-US" sz="2200" dirty="0">
                <a:solidFill>
                  <a:srgbClr val="202122"/>
                </a:solidFill>
                <a:latin typeface="Arial" panose="020B0604020202020204" pitchFamily="34" charset="0"/>
              </a:rPr>
              <a:t>Joker B    –   1/54    :  1 to 45</a:t>
            </a:r>
          </a:p>
        </p:txBody>
      </p:sp>
      <p:sp>
        <p:nvSpPr>
          <p:cNvPr id="92" name="TextBox 91">
            <a:extLst>
              <a:ext uri="{FF2B5EF4-FFF2-40B4-BE49-F238E27FC236}">
                <a16:creationId xmlns:a16="http://schemas.microsoft.com/office/drawing/2014/main" id="{A0E97305-1DC1-1D15-51BF-EA82DB5CF4C5}"/>
              </a:ext>
            </a:extLst>
          </p:cNvPr>
          <p:cNvSpPr txBox="1"/>
          <p:nvPr/>
        </p:nvSpPr>
        <p:spPr>
          <a:xfrm>
            <a:off x="4200345" y="3106079"/>
            <a:ext cx="4171950" cy="430887"/>
          </a:xfrm>
          <a:prstGeom prst="rect">
            <a:avLst/>
          </a:prstGeom>
          <a:noFill/>
        </p:spPr>
        <p:txBody>
          <a:bodyPr>
            <a:spAutoFit/>
          </a:bodyPr>
          <a:lstStyle/>
          <a:p>
            <a:pPr eaLnBrk="1" hangingPunct="1">
              <a:defRPr/>
            </a:pPr>
            <a:r>
              <a:rPr lang="en-CA" sz="2200" dirty="0">
                <a:solidFill>
                  <a:srgbClr val="FF0000"/>
                </a:solidFill>
                <a:latin typeface="+mj-lt"/>
                <a:cs typeface="Arial" charset="0"/>
              </a:rPr>
              <a:t>There are 54 slots</a:t>
            </a:r>
          </a:p>
        </p:txBody>
      </p:sp>
      <p:sp>
        <p:nvSpPr>
          <p:cNvPr id="93" name="TextBox 92">
            <a:extLst>
              <a:ext uri="{FF2B5EF4-FFF2-40B4-BE49-F238E27FC236}">
                <a16:creationId xmlns:a16="http://schemas.microsoft.com/office/drawing/2014/main" id="{0FE111C5-93F4-C504-BD49-1EAC49A43367}"/>
              </a:ext>
            </a:extLst>
          </p:cNvPr>
          <p:cNvSpPr txBox="1"/>
          <p:nvPr/>
        </p:nvSpPr>
        <p:spPr>
          <a:xfrm>
            <a:off x="4192437" y="3608747"/>
            <a:ext cx="2889850" cy="769441"/>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One slot is chosen for each spin</a:t>
            </a:r>
          </a:p>
        </p:txBody>
      </p:sp>
      <p:sp>
        <p:nvSpPr>
          <p:cNvPr id="94" name="TextBox 93">
            <a:extLst>
              <a:ext uri="{FF2B5EF4-FFF2-40B4-BE49-F238E27FC236}">
                <a16:creationId xmlns:a16="http://schemas.microsoft.com/office/drawing/2014/main" id="{108F1D5E-DF95-5028-9E42-E652EF9882C2}"/>
              </a:ext>
            </a:extLst>
          </p:cNvPr>
          <p:cNvSpPr txBox="1"/>
          <p:nvPr/>
        </p:nvSpPr>
        <p:spPr>
          <a:xfrm>
            <a:off x="4189563" y="4399502"/>
            <a:ext cx="2668437" cy="1107996"/>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The slot determines which category wins</a:t>
            </a:r>
          </a:p>
        </p:txBody>
      </p:sp>
    </p:spTree>
    <p:custDataLst>
      <p:tags r:id="rId1"/>
    </p:custDataLst>
    <p:extLst>
      <p:ext uri="{BB962C8B-B14F-4D97-AF65-F5344CB8AC3E}">
        <p14:creationId xmlns:p14="http://schemas.microsoft.com/office/powerpoint/2010/main" val="15653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linds(horizont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blinds(horizontal)">
                                      <p:cBhvr>
                                        <p:cTn id="12" dur="5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blinds(horizontal)">
                                      <p:cBhvr>
                                        <p:cTn id="1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8634-BFFE-E824-4EA8-18F232C0A8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3EE514-DF42-32D3-6F34-834A28D8E94A}"/>
              </a:ext>
            </a:extLst>
          </p:cNvPr>
          <p:cNvSpPr>
            <a:spLocks noGrp="1"/>
          </p:cNvSpPr>
          <p:nvPr>
            <p:ph sz="quarter" idx="1"/>
          </p:nvPr>
        </p:nvSpPr>
        <p:spPr/>
        <p:txBody>
          <a:bodyPr/>
          <a:lstStyle/>
          <a:p>
            <a:endParaRPr lang="en-US"/>
          </a:p>
        </p:txBody>
      </p:sp>
      <p:pic>
        <p:nvPicPr>
          <p:cNvPr id="4" name="Picture 3">
            <a:extLst>
              <a:ext uri="{FF2B5EF4-FFF2-40B4-BE49-F238E27FC236}">
                <a16:creationId xmlns:a16="http://schemas.microsoft.com/office/drawing/2014/main" id="{8EC12B99-34F1-C4D5-7F25-6833941545F2}"/>
              </a:ext>
            </a:extLst>
          </p:cNvPr>
          <p:cNvPicPr>
            <a:picLocks noChangeAspect="1"/>
          </p:cNvPicPr>
          <p:nvPr/>
        </p:nvPicPr>
        <p:blipFill>
          <a:blip r:embed="rId2"/>
          <a:stretch>
            <a:fillRect/>
          </a:stretch>
        </p:blipFill>
        <p:spPr>
          <a:xfrm>
            <a:off x="2065872" y="0"/>
            <a:ext cx="7535327" cy="7472382"/>
          </a:xfrm>
          <a:prstGeom prst="rect">
            <a:avLst/>
          </a:prstGeom>
        </p:spPr>
      </p:pic>
    </p:spTree>
    <p:extLst>
      <p:ext uri="{BB962C8B-B14F-4D97-AF65-F5344CB8AC3E}">
        <p14:creationId xmlns:p14="http://schemas.microsoft.com/office/powerpoint/2010/main" val="2940324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50AD9A-6796-28E0-911A-75C8EAA58608}"/>
              </a:ext>
            </a:extLst>
          </p:cNvPr>
          <p:cNvSpPr>
            <a:spLocks noGrp="1"/>
          </p:cNvSpPr>
          <p:nvPr>
            <p:ph sz="quarter" idx="1"/>
          </p:nvPr>
        </p:nvSpPr>
        <p:spPr>
          <a:xfrm>
            <a:off x="428445" y="202721"/>
            <a:ext cx="10268310" cy="608162"/>
          </a:xfrm>
        </p:spPr>
        <p:txBody>
          <a:bodyPr/>
          <a:lstStyle/>
          <a:p>
            <a:r>
              <a:rPr lang="en-US" dirty="0"/>
              <a:t>Depending on what you wager on, these are the expected earnings: </a:t>
            </a:r>
          </a:p>
        </p:txBody>
      </p:sp>
      <p:sp>
        <p:nvSpPr>
          <p:cNvPr id="5" name="TextBox 4">
            <a:extLst>
              <a:ext uri="{FF2B5EF4-FFF2-40B4-BE49-F238E27FC236}">
                <a16:creationId xmlns:a16="http://schemas.microsoft.com/office/drawing/2014/main" id="{F163B332-3022-30F3-2EE8-089AC93ED43E}"/>
              </a:ext>
            </a:extLst>
          </p:cNvPr>
          <p:cNvSpPr txBox="1"/>
          <p:nvPr/>
        </p:nvSpPr>
        <p:spPr>
          <a:xfrm>
            <a:off x="445697" y="691402"/>
            <a:ext cx="10492597" cy="769441"/>
          </a:xfrm>
          <a:prstGeom prst="rect">
            <a:avLst/>
          </a:prstGeom>
          <a:noFill/>
        </p:spPr>
        <p:txBody>
          <a:bodyPr wrap="square">
            <a:spAutoFit/>
          </a:bodyPr>
          <a:lstStyle/>
          <a:p>
            <a:pPr eaLnBrk="1" hangingPunct="1">
              <a:defRPr/>
            </a:pPr>
            <a:r>
              <a:rPr lang="en-CA" sz="2200" dirty="0">
                <a:solidFill>
                  <a:srgbClr val="FF0000"/>
                </a:solidFill>
                <a:latin typeface="+mj-lt"/>
                <a:cs typeface="Arial" charset="0"/>
              </a:rPr>
              <a:t>Suppose you are playing $1 each game for many games, the expected earning wagering in each of the categories are as follow: </a:t>
            </a:r>
          </a:p>
        </p:txBody>
      </p:sp>
      <p:pic>
        <p:nvPicPr>
          <p:cNvPr id="7" name="Picture 6">
            <a:extLst>
              <a:ext uri="{FF2B5EF4-FFF2-40B4-BE49-F238E27FC236}">
                <a16:creationId xmlns:a16="http://schemas.microsoft.com/office/drawing/2014/main" id="{37942296-A816-170B-5F21-8E64BC9F0FAC}"/>
              </a:ext>
            </a:extLst>
          </p:cNvPr>
          <p:cNvPicPr>
            <a:picLocks noChangeAspect="1"/>
          </p:cNvPicPr>
          <p:nvPr/>
        </p:nvPicPr>
        <p:blipFill>
          <a:blip r:embed="rId2"/>
          <a:stretch>
            <a:fillRect/>
          </a:stretch>
        </p:blipFill>
        <p:spPr>
          <a:xfrm>
            <a:off x="241153" y="1589518"/>
            <a:ext cx="2838477" cy="2474897"/>
          </a:xfrm>
          <a:prstGeom prst="rect">
            <a:avLst/>
          </a:prstGeom>
        </p:spPr>
      </p:pic>
      <p:graphicFrame>
        <p:nvGraphicFramePr>
          <p:cNvPr id="8" name="Object 7">
            <a:extLst>
              <a:ext uri="{FF2B5EF4-FFF2-40B4-BE49-F238E27FC236}">
                <a16:creationId xmlns:a16="http://schemas.microsoft.com/office/drawing/2014/main" id="{14C91D9B-4F33-33E7-A58D-A24DBB8DC128}"/>
              </a:ext>
            </a:extLst>
          </p:cNvPr>
          <p:cNvGraphicFramePr>
            <a:graphicFrameLocks noChangeAspect="1"/>
          </p:cNvGraphicFramePr>
          <p:nvPr>
            <p:extLst>
              <p:ext uri="{D42A27DB-BD31-4B8C-83A1-F6EECF244321}">
                <p14:modId xmlns:p14="http://schemas.microsoft.com/office/powerpoint/2010/main" val="4003639193"/>
              </p:ext>
            </p:extLst>
          </p:nvPr>
        </p:nvGraphicFramePr>
        <p:xfrm>
          <a:off x="3400604" y="1660076"/>
          <a:ext cx="2846945" cy="625924"/>
        </p:xfrm>
        <a:graphic>
          <a:graphicData uri="http://schemas.openxmlformats.org/presentationml/2006/ole">
            <mc:AlternateContent xmlns:mc="http://schemas.openxmlformats.org/markup-compatibility/2006">
              <mc:Choice xmlns:v="urn:schemas-microsoft-com:vml" Requires="v">
                <p:oleObj name="Equation" r:id="rId3" imgW="1790640" imgH="393480" progId="Equation.DSMT4">
                  <p:embed/>
                </p:oleObj>
              </mc:Choice>
              <mc:Fallback>
                <p:oleObj name="Equation" r:id="rId3" imgW="1790640" imgH="393480" progId="Equation.DSMT4">
                  <p:embed/>
                  <p:pic>
                    <p:nvPicPr>
                      <p:cNvPr id="8" name="Object 7">
                        <a:extLst>
                          <a:ext uri="{FF2B5EF4-FFF2-40B4-BE49-F238E27FC236}">
                            <a16:creationId xmlns:a16="http://schemas.microsoft.com/office/drawing/2014/main" id="{14C91D9B-4F33-33E7-A58D-A24DBB8DC128}"/>
                          </a:ext>
                        </a:extLst>
                      </p:cNvPr>
                      <p:cNvPicPr/>
                      <p:nvPr/>
                    </p:nvPicPr>
                    <p:blipFill>
                      <a:blip r:embed="rId4"/>
                      <a:stretch>
                        <a:fillRect/>
                      </a:stretch>
                    </p:blipFill>
                    <p:spPr>
                      <a:xfrm>
                        <a:off x="3400604" y="1660076"/>
                        <a:ext cx="2846945" cy="62592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092A625-3DB4-63BE-B2BE-7F5A21CEA59C}"/>
              </a:ext>
            </a:extLst>
          </p:cNvPr>
          <p:cNvGraphicFramePr>
            <a:graphicFrameLocks noChangeAspect="1"/>
          </p:cNvGraphicFramePr>
          <p:nvPr>
            <p:extLst>
              <p:ext uri="{D42A27DB-BD31-4B8C-83A1-F6EECF244321}">
                <p14:modId xmlns:p14="http://schemas.microsoft.com/office/powerpoint/2010/main" val="1293286328"/>
              </p:ext>
            </p:extLst>
          </p:nvPr>
        </p:nvGraphicFramePr>
        <p:xfrm>
          <a:off x="6219586" y="1657650"/>
          <a:ext cx="724678" cy="660933"/>
        </p:xfrm>
        <a:graphic>
          <a:graphicData uri="http://schemas.openxmlformats.org/presentationml/2006/ole">
            <mc:AlternateContent xmlns:mc="http://schemas.openxmlformats.org/markup-compatibility/2006">
              <mc:Choice xmlns:v="urn:schemas-microsoft-com:vml" Requires="v">
                <p:oleObj name="Equation" r:id="rId5" imgW="431640" imgH="393480" progId="Equation.DSMT4">
                  <p:embed/>
                </p:oleObj>
              </mc:Choice>
              <mc:Fallback>
                <p:oleObj name="Equation" r:id="rId5" imgW="431640" imgH="393480" progId="Equation.DSMT4">
                  <p:embed/>
                  <p:pic>
                    <p:nvPicPr>
                      <p:cNvPr id="9" name="Object 8">
                        <a:extLst>
                          <a:ext uri="{FF2B5EF4-FFF2-40B4-BE49-F238E27FC236}">
                            <a16:creationId xmlns:a16="http://schemas.microsoft.com/office/drawing/2014/main" id="{4092A625-3DB4-63BE-B2BE-7F5A21CEA59C}"/>
                          </a:ext>
                        </a:extLst>
                      </p:cNvPr>
                      <p:cNvPicPr/>
                      <p:nvPr/>
                    </p:nvPicPr>
                    <p:blipFill>
                      <a:blip r:embed="rId6"/>
                      <a:stretch>
                        <a:fillRect/>
                      </a:stretch>
                    </p:blipFill>
                    <p:spPr>
                      <a:xfrm>
                        <a:off x="6219586" y="1657650"/>
                        <a:ext cx="724678" cy="66093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A47AFDE-6289-CCD7-1225-7DB95E018C61}"/>
              </a:ext>
            </a:extLst>
          </p:cNvPr>
          <p:cNvGraphicFramePr>
            <a:graphicFrameLocks noChangeAspect="1"/>
          </p:cNvGraphicFramePr>
          <p:nvPr>
            <p:extLst>
              <p:ext uri="{D42A27DB-BD31-4B8C-83A1-F6EECF244321}">
                <p14:modId xmlns:p14="http://schemas.microsoft.com/office/powerpoint/2010/main" val="2710767077"/>
              </p:ext>
            </p:extLst>
          </p:nvPr>
        </p:nvGraphicFramePr>
        <p:xfrm>
          <a:off x="6918804" y="1645848"/>
          <a:ext cx="595313" cy="661988"/>
        </p:xfrm>
        <a:graphic>
          <a:graphicData uri="http://schemas.openxmlformats.org/presentationml/2006/ole">
            <mc:AlternateContent xmlns:mc="http://schemas.openxmlformats.org/markup-compatibility/2006">
              <mc:Choice xmlns:v="urn:schemas-microsoft-com:vml" Requires="v">
                <p:oleObj name="Equation" r:id="rId7" imgW="355320" imgH="393480" progId="Equation.DSMT4">
                  <p:embed/>
                </p:oleObj>
              </mc:Choice>
              <mc:Fallback>
                <p:oleObj name="Equation" r:id="rId7" imgW="355320" imgH="393480" progId="Equation.DSMT4">
                  <p:embed/>
                  <p:pic>
                    <p:nvPicPr>
                      <p:cNvPr id="10" name="Object 9">
                        <a:extLst>
                          <a:ext uri="{FF2B5EF4-FFF2-40B4-BE49-F238E27FC236}">
                            <a16:creationId xmlns:a16="http://schemas.microsoft.com/office/drawing/2014/main" id="{1A47AFDE-6289-CCD7-1225-7DB95E018C61}"/>
                          </a:ext>
                        </a:extLst>
                      </p:cNvPr>
                      <p:cNvPicPr/>
                      <p:nvPr/>
                    </p:nvPicPr>
                    <p:blipFill>
                      <a:blip r:embed="rId8"/>
                      <a:stretch>
                        <a:fillRect/>
                      </a:stretch>
                    </p:blipFill>
                    <p:spPr>
                      <a:xfrm>
                        <a:off x="6918804" y="1645848"/>
                        <a:ext cx="595313" cy="661988"/>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C67038A-3F44-FF9B-D6D8-DE5DA89FB909}"/>
              </a:ext>
            </a:extLst>
          </p:cNvPr>
          <p:cNvSpPr txBox="1"/>
          <p:nvPr/>
        </p:nvSpPr>
        <p:spPr>
          <a:xfrm>
            <a:off x="7617125" y="1309628"/>
            <a:ext cx="3812876" cy="1107996"/>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If you only wager on the $20 category, expect to lose $0.22 each game</a:t>
            </a:r>
          </a:p>
        </p:txBody>
      </p:sp>
      <p:graphicFrame>
        <p:nvGraphicFramePr>
          <p:cNvPr id="12" name="Object 11">
            <a:extLst>
              <a:ext uri="{FF2B5EF4-FFF2-40B4-BE49-F238E27FC236}">
                <a16:creationId xmlns:a16="http://schemas.microsoft.com/office/drawing/2014/main" id="{9B79104B-8652-9B43-D8B4-CA42E8FDCB8C}"/>
              </a:ext>
            </a:extLst>
          </p:cNvPr>
          <p:cNvGraphicFramePr>
            <a:graphicFrameLocks noChangeAspect="1"/>
          </p:cNvGraphicFramePr>
          <p:nvPr>
            <p:extLst>
              <p:ext uri="{D42A27DB-BD31-4B8C-83A1-F6EECF244321}">
                <p14:modId xmlns:p14="http://schemas.microsoft.com/office/powerpoint/2010/main" val="3866058959"/>
              </p:ext>
            </p:extLst>
          </p:nvPr>
        </p:nvGraphicFramePr>
        <p:xfrm>
          <a:off x="3406355" y="2545721"/>
          <a:ext cx="2846945" cy="625924"/>
        </p:xfrm>
        <a:graphic>
          <a:graphicData uri="http://schemas.openxmlformats.org/presentationml/2006/ole">
            <mc:AlternateContent xmlns:mc="http://schemas.openxmlformats.org/markup-compatibility/2006">
              <mc:Choice xmlns:v="urn:schemas-microsoft-com:vml" Requires="v">
                <p:oleObj name="Equation" r:id="rId9" imgW="1790640" imgH="393480" progId="Equation.DSMT4">
                  <p:embed/>
                </p:oleObj>
              </mc:Choice>
              <mc:Fallback>
                <p:oleObj name="Equation" r:id="rId9" imgW="1790640" imgH="393480" progId="Equation.DSMT4">
                  <p:embed/>
                  <p:pic>
                    <p:nvPicPr>
                      <p:cNvPr id="12" name="Object 11">
                        <a:extLst>
                          <a:ext uri="{FF2B5EF4-FFF2-40B4-BE49-F238E27FC236}">
                            <a16:creationId xmlns:a16="http://schemas.microsoft.com/office/drawing/2014/main" id="{9B79104B-8652-9B43-D8B4-CA42E8FDCB8C}"/>
                          </a:ext>
                        </a:extLst>
                      </p:cNvPr>
                      <p:cNvPicPr/>
                      <p:nvPr/>
                    </p:nvPicPr>
                    <p:blipFill>
                      <a:blip r:embed="rId10"/>
                      <a:stretch>
                        <a:fillRect/>
                      </a:stretch>
                    </p:blipFill>
                    <p:spPr>
                      <a:xfrm>
                        <a:off x="3406355" y="2545721"/>
                        <a:ext cx="2846945" cy="62592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55F42D7-E4CF-EDD5-8024-F9E685A5768F}"/>
              </a:ext>
            </a:extLst>
          </p:cNvPr>
          <p:cNvGraphicFramePr>
            <a:graphicFrameLocks noChangeAspect="1"/>
          </p:cNvGraphicFramePr>
          <p:nvPr>
            <p:extLst>
              <p:ext uri="{D42A27DB-BD31-4B8C-83A1-F6EECF244321}">
                <p14:modId xmlns:p14="http://schemas.microsoft.com/office/powerpoint/2010/main" val="784038418"/>
              </p:ext>
            </p:extLst>
          </p:nvPr>
        </p:nvGraphicFramePr>
        <p:xfrm>
          <a:off x="6242590" y="2526042"/>
          <a:ext cx="724678" cy="660933"/>
        </p:xfrm>
        <a:graphic>
          <a:graphicData uri="http://schemas.openxmlformats.org/presentationml/2006/ole">
            <mc:AlternateContent xmlns:mc="http://schemas.openxmlformats.org/markup-compatibility/2006">
              <mc:Choice xmlns:v="urn:schemas-microsoft-com:vml" Requires="v">
                <p:oleObj name="Equation" r:id="rId11" imgW="431640" imgH="393480" progId="Equation.DSMT4">
                  <p:embed/>
                </p:oleObj>
              </mc:Choice>
              <mc:Fallback>
                <p:oleObj name="Equation" r:id="rId11" imgW="431640" imgH="393480" progId="Equation.DSMT4">
                  <p:embed/>
                  <p:pic>
                    <p:nvPicPr>
                      <p:cNvPr id="13" name="Object 12">
                        <a:extLst>
                          <a:ext uri="{FF2B5EF4-FFF2-40B4-BE49-F238E27FC236}">
                            <a16:creationId xmlns:a16="http://schemas.microsoft.com/office/drawing/2014/main" id="{D55F42D7-E4CF-EDD5-8024-F9E685A5768F}"/>
                          </a:ext>
                        </a:extLst>
                      </p:cNvPr>
                      <p:cNvPicPr/>
                      <p:nvPr/>
                    </p:nvPicPr>
                    <p:blipFill>
                      <a:blip r:embed="rId12"/>
                      <a:stretch>
                        <a:fillRect/>
                      </a:stretch>
                    </p:blipFill>
                    <p:spPr>
                      <a:xfrm>
                        <a:off x="6242590" y="2526042"/>
                        <a:ext cx="724678" cy="66093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802D991-994E-B919-BA26-1360B065A3E8}"/>
              </a:ext>
            </a:extLst>
          </p:cNvPr>
          <p:cNvGraphicFramePr>
            <a:graphicFrameLocks noChangeAspect="1"/>
          </p:cNvGraphicFramePr>
          <p:nvPr>
            <p:extLst>
              <p:ext uri="{D42A27DB-BD31-4B8C-83A1-F6EECF244321}">
                <p14:modId xmlns:p14="http://schemas.microsoft.com/office/powerpoint/2010/main" val="3157929621"/>
              </p:ext>
            </p:extLst>
          </p:nvPr>
        </p:nvGraphicFramePr>
        <p:xfrm>
          <a:off x="6941838" y="2522807"/>
          <a:ext cx="596900" cy="661988"/>
        </p:xfrm>
        <a:graphic>
          <a:graphicData uri="http://schemas.openxmlformats.org/presentationml/2006/ole">
            <mc:AlternateContent xmlns:mc="http://schemas.openxmlformats.org/markup-compatibility/2006">
              <mc:Choice xmlns:v="urn:schemas-microsoft-com:vml" Requires="v">
                <p:oleObj name="Equation" r:id="rId13" imgW="355320" imgH="393480" progId="Equation.DSMT4">
                  <p:embed/>
                </p:oleObj>
              </mc:Choice>
              <mc:Fallback>
                <p:oleObj name="Equation" r:id="rId13" imgW="355320" imgH="393480" progId="Equation.DSMT4">
                  <p:embed/>
                  <p:pic>
                    <p:nvPicPr>
                      <p:cNvPr id="14" name="Object 13">
                        <a:extLst>
                          <a:ext uri="{FF2B5EF4-FFF2-40B4-BE49-F238E27FC236}">
                            <a16:creationId xmlns:a16="http://schemas.microsoft.com/office/drawing/2014/main" id="{3802D991-994E-B919-BA26-1360B065A3E8}"/>
                          </a:ext>
                        </a:extLst>
                      </p:cNvPr>
                      <p:cNvPicPr/>
                      <p:nvPr/>
                    </p:nvPicPr>
                    <p:blipFill>
                      <a:blip r:embed="rId14"/>
                      <a:stretch>
                        <a:fillRect/>
                      </a:stretch>
                    </p:blipFill>
                    <p:spPr>
                      <a:xfrm>
                        <a:off x="6941838" y="2522807"/>
                        <a:ext cx="596900" cy="661988"/>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DD550C22-EB8B-B066-69F3-870F83A5964F}"/>
              </a:ext>
            </a:extLst>
          </p:cNvPr>
          <p:cNvSpPr txBox="1"/>
          <p:nvPr/>
        </p:nvSpPr>
        <p:spPr>
          <a:xfrm>
            <a:off x="7588370" y="2359177"/>
            <a:ext cx="3812876" cy="1107996"/>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If you only wager on the $10 category, expect to lose $0.26 each game</a:t>
            </a:r>
          </a:p>
        </p:txBody>
      </p:sp>
      <p:graphicFrame>
        <p:nvGraphicFramePr>
          <p:cNvPr id="16" name="Object 15">
            <a:extLst>
              <a:ext uri="{FF2B5EF4-FFF2-40B4-BE49-F238E27FC236}">
                <a16:creationId xmlns:a16="http://schemas.microsoft.com/office/drawing/2014/main" id="{7BE5DA1F-93AA-3984-2824-3062EE1CF815}"/>
              </a:ext>
            </a:extLst>
          </p:cNvPr>
          <p:cNvGraphicFramePr>
            <a:graphicFrameLocks noChangeAspect="1"/>
          </p:cNvGraphicFramePr>
          <p:nvPr>
            <p:extLst>
              <p:ext uri="{D42A27DB-BD31-4B8C-83A1-F6EECF244321}">
                <p14:modId xmlns:p14="http://schemas.microsoft.com/office/powerpoint/2010/main" val="70610102"/>
              </p:ext>
            </p:extLst>
          </p:nvPr>
        </p:nvGraphicFramePr>
        <p:xfrm>
          <a:off x="3533775" y="3638550"/>
          <a:ext cx="2605088" cy="625475"/>
        </p:xfrm>
        <a:graphic>
          <a:graphicData uri="http://schemas.openxmlformats.org/presentationml/2006/ole">
            <mc:AlternateContent xmlns:mc="http://schemas.openxmlformats.org/markup-compatibility/2006">
              <mc:Choice xmlns:v="urn:schemas-microsoft-com:vml" Requires="v">
                <p:oleObj name="Equation" r:id="rId15" imgW="1638000" imgH="393480" progId="Equation.DSMT4">
                  <p:embed/>
                </p:oleObj>
              </mc:Choice>
              <mc:Fallback>
                <p:oleObj name="Equation" r:id="rId15" imgW="1638000" imgH="393480" progId="Equation.DSMT4">
                  <p:embed/>
                  <p:pic>
                    <p:nvPicPr>
                      <p:cNvPr id="16" name="Object 15">
                        <a:extLst>
                          <a:ext uri="{FF2B5EF4-FFF2-40B4-BE49-F238E27FC236}">
                            <a16:creationId xmlns:a16="http://schemas.microsoft.com/office/drawing/2014/main" id="{7BE5DA1F-93AA-3984-2824-3062EE1CF815}"/>
                          </a:ext>
                        </a:extLst>
                      </p:cNvPr>
                      <p:cNvPicPr/>
                      <p:nvPr/>
                    </p:nvPicPr>
                    <p:blipFill>
                      <a:blip r:embed="rId16"/>
                      <a:stretch>
                        <a:fillRect/>
                      </a:stretch>
                    </p:blipFill>
                    <p:spPr>
                      <a:xfrm>
                        <a:off x="3533775" y="3638550"/>
                        <a:ext cx="2605088" cy="6254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267020F8-3459-A356-B101-6FC657AA5F89}"/>
              </a:ext>
            </a:extLst>
          </p:cNvPr>
          <p:cNvGraphicFramePr>
            <a:graphicFrameLocks noChangeAspect="1"/>
          </p:cNvGraphicFramePr>
          <p:nvPr>
            <p:extLst>
              <p:ext uri="{D42A27DB-BD31-4B8C-83A1-F6EECF244321}">
                <p14:modId xmlns:p14="http://schemas.microsoft.com/office/powerpoint/2010/main" val="2626996393"/>
              </p:ext>
            </p:extLst>
          </p:nvPr>
        </p:nvGraphicFramePr>
        <p:xfrm>
          <a:off x="6234266" y="3619500"/>
          <a:ext cx="596900" cy="660400"/>
        </p:xfrm>
        <a:graphic>
          <a:graphicData uri="http://schemas.openxmlformats.org/presentationml/2006/ole">
            <mc:AlternateContent xmlns:mc="http://schemas.openxmlformats.org/markup-compatibility/2006">
              <mc:Choice xmlns:v="urn:schemas-microsoft-com:vml" Requires="v">
                <p:oleObj name="Equation" r:id="rId17" imgW="355320" imgH="393480" progId="Equation.DSMT4">
                  <p:embed/>
                </p:oleObj>
              </mc:Choice>
              <mc:Fallback>
                <p:oleObj name="Equation" r:id="rId17" imgW="355320" imgH="393480" progId="Equation.DSMT4">
                  <p:embed/>
                  <p:pic>
                    <p:nvPicPr>
                      <p:cNvPr id="17" name="Object 16">
                        <a:extLst>
                          <a:ext uri="{FF2B5EF4-FFF2-40B4-BE49-F238E27FC236}">
                            <a16:creationId xmlns:a16="http://schemas.microsoft.com/office/drawing/2014/main" id="{267020F8-3459-A356-B101-6FC657AA5F89}"/>
                          </a:ext>
                        </a:extLst>
                      </p:cNvPr>
                      <p:cNvPicPr/>
                      <p:nvPr/>
                    </p:nvPicPr>
                    <p:blipFill>
                      <a:blip r:embed="rId18"/>
                      <a:stretch>
                        <a:fillRect/>
                      </a:stretch>
                    </p:blipFill>
                    <p:spPr>
                      <a:xfrm>
                        <a:off x="6234266" y="3619500"/>
                        <a:ext cx="596900" cy="6604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2869DD8-14E8-E081-6BC4-7FB3CC03A04F}"/>
              </a:ext>
            </a:extLst>
          </p:cNvPr>
          <p:cNvGraphicFramePr>
            <a:graphicFrameLocks noChangeAspect="1"/>
          </p:cNvGraphicFramePr>
          <p:nvPr>
            <p:extLst>
              <p:ext uri="{D42A27DB-BD31-4B8C-83A1-F6EECF244321}">
                <p14:modId xmlns:p14="http://schemas.microsoft.com/office/powerpoint/2010/main" val="1388642201"/>
              </p:ext>
            </p:extLst>
          </p:nvPr>
        </p:nvGraphicFramePr>
        <p:xfrm>
          <a:off x="6914883" y="3614738"/>
          <a:ext cx="574675" cy="661987"/>
        </p:xfrm>
        <a:graphic>
          <a:graphicData uri="http://schemas.openxmlformats.org/presentationml/2006/ole">
            <mc:AlternateContent xmlns:mc="http://schemas.openxmlformats.org/markup-compatibility/2006">
              <mc:Choice xmlns:v="urn:schemas-microsoft-com:vml" Requires="v">
                <p:oleObj name="Equation" r:id="rId19" imgW="342720" imgH="393480" progId="Equation.DSMT4">
                  <p:embed/>
                </p:oleObj>
              </mc:Choice>
              <mc:Fallback>
                <p:oleObj name="Equation" r:id="rId19" imgW="342720" imgH="393480" progId="Equation.DSMT4">
                  <p:embed/>
                  <p:pic>
                    <p:nvPicPr>
                      <p:cNvPr id="18" name="Object 17">
                        <a:extLst>
                          <a:ext uri="{FF2B5EF4-FFF2-40B4-BE49-F238E27FC236}">
                            <a16:creationId xmlns:a16="http://schemas.microsoft.com/office/drawing/2014/main" id="{F2869DD8-14E8-E081-6BC4-7FB3CC03A04F}"/>
                          </a:ext>
                        </a:extLst>
                      </p:cNvPr>
                      <p:cNvPicPr/>
                      <p:nvPr/>
                    </p:nvPicPr>
                    <p:blipFill>
                      <a:blip r:embed="rId20"/>
                      <a:stretch>
                        <a:fillRect/>
                      </a:stretch>
                    </p:blipFill>
                    <p:spPr>
                      <a:xfrm>
                        <a:off x="6914883" y="3614738"/>
                        <a:ext cx="574675" cy="661987"/>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608C7FA2-C065-7E42-4968-51124BCD8E3E}"/>
              </a:ext>
            </a:extLst>
          </p:cNvPr>
          <p:cNvSpPr txBox="1"/>
          <p:nvPr/>
        </p:nvSpPr>
        <p:spPr>
          <a:xfrm>
            <a:off x="7568242" y="3460482"/>
            <a:ext cx="3812876" cy="1107996"/>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If you only wager on the $5 category, expect to lose $0.11 each game</a:t>
            </a:r>
          </a:p>
        </p:txBody>
      </p:sp>
      <p:graphicFrame>
        <p:nvGraphicFramePr>
          <p:cNvPr id="20" name="Object 19">
            <a:extLst>
              <a:ext uri="{FF2B5EF4-FFF2-40B4-BE49-F238E27FC236}">
                <a16:creationId xmlns:a16="http://schemas.microsoft.com/office/drawing/2014/main" id="{559C3404-0862-9BC6-301C-C9164BBDC2C7}"/>
              </a:ext>
            </a:extLst>
          </p:cNvPr>
          <p:cNvGraphicFramePr>
            <a:graphicFrameLocks noChangeAspect="1"/>
          </p:cNvGraphicFramePr>
          <p:nvPr>
            <p:extLst>
              <p:ext uri="{D42A27DB-BD31-4B8C-83A1-F6EECF244321}">
                <p14:modId xmlns:p14="http://schemas.microsoft.com/office/powerpoint/2010/main" val="2894005721"/>
              </p:ext>
            </p:extLst>
          </p:nvPr>
        </p:nvGraphicFramePr>
        <p:xfrm>
          <a:off x="3522273" y="4515569"/>
          <a:ext cx="2605088" cy="625475"/>
        </p:xfrm>
        <a:graphic>
          <a:graphicData uri="http://schemas.openxmlformats.org/presentationml/2006/ole">
            <mc:AlternateContent xmlns:mc="http://schemas.openxmlformats.org/markup-compatibility/2006">
              <mc:Choice xmlns:v="urn:schemas-microsoft-com:vml" Requires="v">
                <p:oleObj name="Equation" r:id="rId21" imgW="1638000" imgH="393480" progId="Equation.DSMT4">
                  <p:embed/>
                </p:oleObj>
              </mc:Choice>
              <mc:Fallback>
                <p:oleObj name="Equation" r:id="rId21" imgW="1638000" imgH="393480" progId="Equation.DSMT4">
                  <p:embed/>
                  <p:pic>
                    <p:nvPicPr>
                      <p:cNvPr id="20" name="Object 19">
                        <a:extLst>
                          <a:ext uri="{FF2B5EF4-FFF2-40B4-BE49-F238E27FC236}">
                            <a16:creationId xmlns:a16="http://schemas.microsoft.com/office/drawing/2014/main" id="{559C3404-0862-9BC6-301C-C9164BBDC2C7}"/>
                          </a:ext>
                        </a:extLst>
                      </p:cNvPr>
                      <p:cNvPicPr/>
                      <p:nvPr/>
                    </p:nvPicPr>
                    <p:blipFill>
                      <a:blip r:embed="rId22"/>
                      <a:stretch>
                        <a:fillRect/>
                      </a:stretch>
                    </p:blipFill>
                    <p:spPr>
                      <a:xfrm>
                        <a:off x="3522273" y="4515569"/>
                        <a:ext cx="2605088" cy="62547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9D0D3D9E-5B7B-463B-3ABD-9101F5E2E90E}"/>
              </a:ext>
            </a:extLst>
          </p:cNvPr>
          <p:cNvGraphicFramePr>
            <a:graphicFrameLocks noChangeAspect="1"/>
          </p:cNvGraphicFramePr>
          <p:nvPr>
            <p:extLst>
              <p:ext uri="{D42A27DB-BD31-4B8C-83A1-F6EECF244321}">
                <p14:modId xmlns:p14="http://schemas.microsoft.com/office/powerpoint/2010/main" val="98751387"/>
              </p:ext>
            </p:extLst>
          </p:nvPr>
        </p:nvGraphicFramePr>
        <p:xfrm>
          <a:off x="6222764" y="4496519"/>
          <a:ext cx="596900" cy="660400"/>
        </p:xfrm>
        <a:graphic>
          <a:graphicData uri="http://schemas.openxmlformats.org/presentationml/2006/ole">
            <mc:AlternateContent xmlns:mc="http://schemas.openxmlformats.org/markup-compatibility/2006">
              <mc:Choice xmlns:v="urn:schemas-microsoft-com:vml" Requires="v">
                <p:oleObj name="Equation" r:id="rId23" imgW="355320" imgH="393480" progId="Equation.DSMT4">
                  <p:embed/>
                </p:oleObj>
              </mc:Choice>
              <mc:Fallback>
                <p:oleObj name="Equation" r:id="rId23" imgW="355320" imgH="393480" progId="Equation.DSMT4">
                  <p:embed/>
                  <p:pic>
                    <p:nvPicPr>
                      <p:cNvPr id="21" name="Object 20">
                        <a:extLst>
                          <a:ext uri="{FF2B5EF4-FFF2-40B4-BE49-F238E27FC236}">
                            <a16:creationId xmlns:a16="http://schemas.microsoft.com/office/drawing/2014/main" id="{9D0D3D9E-5B7B-463B-3ABD-9101F5E2E90E}"/>
                          </a:ext>
                        </a:extLst>
                      </p:cNvPr>
                      <p:cNvPicPr/>
                      <p:nvPr/>
                    </p:nvPicPr>
                    <p:blipFill>
                      <a:blip r:embed="rId24"/>
                      <a:stretch>
                        <a:fillRect/>
                      </a:stretch>
                    </p:blipFill>
                    <p:spPr>
                      <a:xfrm>
                        <a:off x="6222764" y="4496519"/>
                        <a:ext cx="596900" cy="6604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26A0EE32-421F-B43D-5F6B-49EC7B942371}"/>
              </a:ext>
            </a:extLst>
          </p:cNvPr>
          <p:cNvGraphicFramePr>
            <a:graphicFrameLocks noChangeAspect="1"/>
          </p:cNvGraphicFramePr>
          <p:nvPr>
            <p:extLst>
              <p:ext uri="{D42A27DB-BD31-4B8C-83A1-F6EECF244321}">
                <p14:modId xmlns:p14="http://schemas.microsoft.com/office/powerpoint/2010/main" val="3284639003"/>
              </p:ext>
            </p:extLst>
          </p:nvPr>
        </p:nvGraphicFramePr>
        <p:xfrm>
          <a:off x="6903381" y="4491757"/>
          <a:ext cx="574675" cy="661987"/>
        </p:xfrm>
        <a:graphic>
          <a:graphicData uri="http://schemas.openxmlformats.org/presentationml/2006/ole">
            <mc:AlternateContent xmlns:mc="http://schemas.openxmlformats.org/markup-compatibility/2006">
              <mc:Choice xmlns:v="urn:schemas-microsoft-com:vml" Requires="v">
                <p:oleObj name="Equation" r:id="rId25" imgW="342720" imgH="393480" progId="Equation.DSMT4">
                  <p:embed/>
                </p:oleObj>
              </mc:Choice>
              <mc:Fallback>
                <p:oleObj name="Equation" r:id="rId25" imgW="342720" imgH="393480" progId="Equation.DSMT4">
                  <p:embed/>
                  <p:pic>
                    <p:nvPicPr>
                      <p:cNvPr id="22" name="Object 21">
                        <a:extLst>
                          <a:ext uri="{FF2B5EF4-FFF2-40B4-BE49-F238E27FC236}">
                            <a16:creationId xmlns:a16="http://schemas.microsoft.com/office/drawing/2014/main" id="{26A0EE32-421F-B43D-5F6B-49EC7B942371}"/>
                          </a:ext>
                        </a:extLst>
                      </p:cNvPr>
                      <p:cNvPicPr/>
                      <p:nvPr/>
                    </p:nvPicPr>
                    <p:blipFill>
                      <a:blip r:embed="rId26"/>
                      <a:stretch>
                        <a:fillRect/>
                      </a:stretch>
                    </p:blipFill>
                    <p:spPr>
                      <a:xfrm>
                        <a:off x="6903381" y="4491757"/>
                        <a:ext cx="574675" cy="661987"/>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63E399A2-4D82-1743-0E4F-016B8FF23B6C}"/>
              </a:ext>
            </a:extLst>
          </p:cNvPr>
          <p:cNvSpPr txBox="1"/>
          <p:nvPr/>
        </p:nvSpPr>
        <p:spPr>
          <a:xfrm>
            <a:off x="7530862" y="4535912"/>
            <a:ext cx="3812876" cy="1107996"/>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If you only wager on the $2 category, expect to lose $0.17 each game</a:t>
            </a:r>
          </a:p>
        </p:txBody>
      </p:sp>
      <p:graphicFrame>
        <p:nvGraphicFramePr>
          <p:cNvPr id="24" name="Object 23">
            <a:extLst>
              <a:ext uri="{FF2B5EF4-FFF2-40B4-BE49-F238E27FC236}">
                <a16:creationId xmlns:a16="http://schemas.microsoft.com/office/drawing/2014/main" id="{260A3116-E34A-4A9C-A7E9-2075C7BEC037}"/>
              </a:ext>
            </a:extLst>
          </p:cNvPr>
          <p:cNvGraphicFramePr>
            <a:graphicFrameLocks noChangeAspect="1"/>
          </p:cNvGraphicFramePr>
          <p:nvPr>
            <p:extLst>
              <p:ext uri="{D42A27DB-BD31-4B8C-83A1-F6EECF244321}">
                <p14:modId xmlns:p14="http://schemas.microsoft.com/office/powerpoint/2010/main" val="3380805937"/>
              </p:ext>
            </p:extLst>
          </p:nvPr>
        </p:nvGraphicFramePr>
        <p:xfrm>
          <a:off x="3495675" y="5418138"/>
          <a:ext cx="2565400" cy="625475"/>
        </p:xfrm>
        <a:graphic>
          <a:graphicData uri="http://schemas.openxmlformats.org/presentationml/2006/ole">
            <mc:AlternateContent xmlns:mc="http://schemas.openxmlformats.org/markup-compatibility/2006">
              <mc:Choice xmlns:v="urn:schemas-microsoft-com:vml" Requires="v">
                <p:oleObj name="Equation" r:id="rId27" imgW="1612800" imgH="393480" progId="Equation.DSMT4">
                  <p:embed/>
                </p:oleObj>
              </mc:Choice>
              <mc:Fallback>
                <p:oleObj name="Equation" r:id="rId27" imgW="1612800" imgH="393480" progId="Equation.DSMT4">
                  <p:embed/>
                  <p:pic>
                    <p:nvPicPr>
                      <p:cNvPr id="24" name="Object 23">
                        <a:extLst>
                          <a:ext uri="{FF2B5EF4-FFF2-40B4-BE49-F238E27FC236}">
                            <a16:creationId xmlns:a16="http://schemas.microsoft.com/office/drawing/2014/main" id="{260A3116-E34A-4A9C-A7E9-2075C7BEC037}"/>
                          </a:ext>
                        </a:extLst>
                      </p:cNvPr>
                      <p:cNvPicPr/>
                      <p:nvPr/>
                    </p:nvPicPr>
                    <p:blipFill>
                      <a:blip r:embed="rId28"/>
                      <a:stretch>
                        <a:fillRect/>
                      </a:stretch>
                    </p:blipFill>
                    <p:spPr>
                      <a:xfrm>
                        <a:off x="3495675" y="5418138"/>
                        <a:ext cx="2565400" cy="62547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40E786AC-9641-4434-467E-C4D258D99197}"/>
              </a:ext>
            </a:extLst>
          </p:cNvPr>
          <p:cNvGraphicFramePr>
            <a:graphicFrameLocks noChangeAspect="1"/>
          </p:cNvGraphicFramePr>
          <p:nvPr>
            <p:extLst>
              <p:ext uri="{D42A27DB-BD31-4B8C-83A1-F6EECF244321}">
                <p14:modId xmlns:p14="http://schemas.microsoft.com/office/powerpoint/2010/main" val="1880732264"/>
              </p:ext>
            </p:extLst>
          </p:nvPr>
        </p:nvGraphicFramePr>
        <p:xfrm>
          <a:off x="6186488" y="5399088"/>
          <a:ext cx="576262" cy="660400"/>
        </p:xfrm>
        <a:graphic>
          <a:graphicData uri="http://schemas.openxmlformats.org/presentationml/2006/ole">
            <mc:AlternateContent xmlns:mc="http://schemas.openxmlformats.org/markup-compatibility/2006">
              <mc:Choice xmlns:v="urn:schemas-microsoft-com:vml" Requires="v">
                <p:oleObj name="Equation" r:id="rId29" imgW="342720" imgH="393480" progId="Equation.DSMT4">
                  <p:embed/>
                </p:oleObj>
              </mc:Choice>
              <mc:Fallback>
                <p:oleObj name="Equation" r:id="rId29" imgW="342720" imgH="393480" progId="Equation.DSMT4">
                  <p:embed/>
                  <p:pic>
                    <p:nvPicPr>
                      <p:cNvPr id="25" name="Object 24">
                        <a:extLst>
                          <a:ext uri="{FF2B5EF4-FFF2-40B4-BE49-F238E27FC236}">
                            <a16:creationId xmlns:a16="http://schemas.microsoft.com/office/drawing/2014/main" id="{40E786AC-9641-4434-467E-C4D258D99197}"/>
                          </a:ext>
                        </a:extLst>
                      </p:cNvPr>
                      <p:cNvPicPr/>
                      <p:nvPr/>
                    </p:nvPicPr>
                    <p:blipFill>
                      <a:blip r:embed="rId30"/>
                      <a:stretch>
                        <a:fillRect/>
                      </a:stretch>
                    </p:blipFill>
                    <p:spPr>
                      <a:xfrm>
                        <a:off x="6186488" y="5399088"/>
                        <a:ext cx="576262" cy="6604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8F54129F-C9A9-73B3-FAA9-826019F46689}"/>
              </a:ext>
            </a:extLst>
          </p:cNvPr>
          <p:cNvGraphicFramePr>
            <a:graphicFrameLocks noChangeAspect="1"/>
          </p:cNvGraphicFramePr>
          <p:nvPr>
            <p:extLst>
              <p:ext uri="{D42A27DB-BD31-4B8C-83A1-F6EECF244321}">
                <p14:modId xmlns:p14="http://schemas.microsoft.com/office/powerpoint/2010/main" val="72814307"/>
              </p:ext>
            </p:extLst>
          </p:nvPr>
        </p:nvGraphicFramePr>
        <p:xfrm>
          <a:off x="6848475" y="5394325"/>
          <a:ext cx="595313" cy="661988"/>
        </p:xfrm>
        <a:graphic>
          <a:graphicData uri="http://schemas.openxmlformats.org/presentationml/2006/ole">
            <mc:AlternateContent xmlns:mc="http://schemas.openxmlformats.org/markup-compatibility/2006">
              <mc:Choice xmlns:v="urn:schemas-microsoft-com:vml" Requires="v">
                <p:oleObj name="Equation" r:id="rId31" imgW="355320" imgH="393480" progId="Equation.DSMT4">
                  <p:embed/>
                </p:oleObj>
              </mc:Choice>
              <mc:Fallback>
                <p:oleObj name="Equation" r:id="rId31" imgW="355320" imgH="393480" progId="Equation.DSMT4">
                  <p:embed/>
                  <p:pic>
                    <p:nvPicPr>
                      <p:cNvPr id="26" name="Object 25">
                        <a:extLst>
                          <a:ext uri="{FF2B5EF4-FFF2-40B4-BE49-F238E27FC236}">
                            <a16:creationId xmlns:a16="http://schemas.microsoft.com/office/drawing/2014/main" id="{8F54129F-C9A9-73B3-FAA9-826019F46689}"/>
                          </a:ext>
                        </a:extLst>
                      </p:cNvPr>
                      <p:cNvPicPr/>
                      <p:nvPr/>
                    </p:nvPicPr>
                    <p:blipFill>
                      <a:blip r:embed="rId32"/>
                      <a:stretch>
                        <a:fillRect/>
                      </a:stretch>
                    </p:blipFill>
                    <p:spPr>
                      <a:xfrm>
                        <a:off x="6848475" y="5394325"/>
                        <a:ext cx="595313" cy="661988"/>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70D15C88-7F26-0BF4-11DB-E7D1B1C0AF30}"/>
              </a:ext>
            </a:extLst>
          </p:cNvPr>
          <p:cNvSpPr txBox="1"/>
          <p:nvPr/>
        </p:nvSpPr>
        <p:spPr>
          <a:xfrm>
            <a:off x="7562493" y="5663092"/>
            <a:ext cx="3812876" cy="1107996"/>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If you only wager on the $2 category, expect to lose $0.148 each game</a:t>
            </a:r>
          </a:p>
        </p:txBody>
      </p:sp>
      <p:graphicFrame>
        <p:nvGraphicFramePr>
          <p:cNvPr id="28" name="Object 27">
            <a:extLst>
              <a:ext uri="{FF2B5EF4-FFF2-40B4-BE49-F238E27FC236}">
                <a16:creationId xmlns:a16="http://schemas.microsoft.com/office/drawing/2014/main" id="{FC0151F1-E793-AF82-B661-D2499F6D5FC3}"/>
              </a:ext>
            </a:extLst>
          </p:cNvPr>
          <p:cNvGraphicFramePr>
            <a:graphicFrameLocks noChangeAspect="1"/>
          </p:cNvGraphicFramePr>
          <p:nvPr>
            <p:extLst>
              <p:ext uri="{D42A27DB-BD31-4B8C-83A1-F6EECF244321}">
                <p14:modId xmlns:p14="http://schemas.microsoft.com/office/powerpoint/2010/main" val="802745728"/>
              </p:ext>
            </p:extLst>
          </p:nvPr>
        </p:nvGraphicFramePr>
        <p:xfrm>
          <a:off x="3206750" y="6232525"/>
          <a:ext cx="3070225" cy="625475"/>
        </p:xfrm>
        <a:graphic>
          <a:graphicData uri="http://schemas.openxmlformats.org/presentationml/2006/ole">
            <mc:AlternateContent xmlns:mc="http://schemas.openxmlformats.org/markup-compatibility/2006">
              <mc:Choice xmlns:v="urn:schemas-microsoft-com:vml" Requires="v">
                <p:oleObj name="Equation" r:id="rId33" imgW="1930320" imgH="393480" progId="Equation.DSMT4">
                  <p:embed/>
                </p:oleObj>
              </mc:Choice>
              <mc:Fallback>
                <p:oleObj name="Equation" r:id="rId33" imgW="1930320" imgH="393480" progId="Equation.DSMT4">
                  <p:embed/>
                  <p:pic>
                    <p:nvPicPr>
                      <p:cNvPr id="28" name="Object 27">
                        <a:extLst>
                          <a:ext uri="{FF2B5EF4-FFF2-40B4-BE49-F238E27FC236}">
                            <a16:creationId xmlns:a16="http://schemas.microsoft.com/office/drawing/2014/main" id="{FC0151F1-E793-AF82-B661-D2499F6D5FC3}"/>
                          </a:ext>
                        </a:extLst>
                      </p:cNvPr>
                      <p:cNvPicPr/>
                      <p:nvPr/>
                    </p:nvPicPr>
                    <p:blipFill>
                      <a:blip r:embed="rId34"/>
                      <a:stretch>
                        <a:fillRect/>
                      </a:stretch>
                    </p:blipFill>
                    <p:spPr>
                      <a:xfrm>
                        <a:off x="3206750" y="6232525"/>
                        <a:ext cx="3070225" cy="6254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B86CCD9E-E642-15BB-3452-F07E066F61E3}"/>
              </a:ext>
            </a:extLst>
          </p:cNvPr>
          <p:cNvGraphicFramePr>
            <a:graphicFrameLocks noChangeAspect="1"/>
          </p:cNvGraphicFramePr>
          <p:nvPr>
            <p:extLst>
              <p:ext uri="{D42A27DB-BD31-4B8C-83A1-F6EECF244321}">
                <p14:modId xmlns:p14="http://schemas.microsoft.com/office/powerpoint/2010/main" val="803740693"/>
              </p:ext>
            </p:extLst>
          </p:nvPr>
        </p:nvGraphicFramePr>
        <p:xfrm>
          <a:off x="6278503" y="6197600"/>
          <a:ext cx="576262" cy="660400"/>
        </p:xfrm>
        <a:graphic>
          <a:graphicData uri="http://schemas.openxmlformats.org/presentationml/2006/ole">
            <mc:AlternateContent xmlns:mc="http://schemas.openxmlformats.org/markup-compatibility/2006">
              <mc:Choice xmlns:v="urn:schemas-microsoft-com:vml" Requires="v">
                <p:oleObj name="Equation" r:id="rId35" imgW="342720" imgH="393480" progId="Equation.DSMT4">
                  <p:embed/>
                </p:oleObj>
              </mc:Choice>
              <mc:Fallback>
                <p:oleObj name="Equation" r:id="rId35" imgW="342720" imgH="393480" progId="Equation.DSMT4">
                  <p:embed/>
                  <p:pic>
                    <p:nvPicPr>
                      <p:cNvPr id="29" name="Object 28">
                        <a:extLst>
                          <a:ext uri="{FF2B5EF4-FFF2-40B4-BE49-F238E27FC236}">
                            <a16:creationId xmlns:a16="http://schemas.microsoft.com/office/drawing/2014/main" id="{B86CCD9E-E642-15BB-3452-F07E066F61E3}"/>
                          </a:ext>
                        </a:extLst>
                      </p:cNvPr>
                      <p:cNvPicPr/>
                      <p:nvPr/>
                    </p:nvPicPr>
                    <p:blipFill>
                      <a:blip r:embed="rId30"/>
                      <a:stretch>
                        <a:fillRect/>
                      </a:stretch>
                    </p:blipFill>
                    <p:spPr>
                      <a:xfrm>
                        <a:off x="6278503" y="6197600"/>
                        <a:ext cx="576262" cy="66040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8CC03AB9-2952-D82A-9F00-7AEE3A8EC712}"/>
              </a:ext>
            </a:extLst>
          </p:cNvPr>
          <p:cNvSpPr txBox="1"/>
          <p:nvPr/>
        </p:nvSpPr>
        <p:spPr>
          <a:xfrm>
            <a:off x="184033" y="4823455"/>
            <a:ext cx="2550541" cy="1785104"/>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If you only wager on one Joker category, expect to lose $0.148 each game</a:t>
            </a:r>
          </a:p>
        </p:txBody>
      </p:sp>
    </p:spTree>
    <p:extLst>
      <p:ext uri="{BB962C8B-B14F-4D97-AF65-F5344CB8AC3E}">
        <p14:creationId xmlns:p14="http://schemas.microsoft.com/office/powerpoint/2010/main" val="6627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linds(horizontal)">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blinds(horizontal)">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blinds(horizontal)">
                                      <p:cBhvr>
                                        <p:cTn id="1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5" grpId="0"/>
      <p:bldP spid="19" grpId="0"/>
      <p:bldP spid="23" grpId="0"/>
      <p:bldP spid="27"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AF03F-A30C-9DC0-DA73-01FE405F6776}"/>
              </a:ext>
            </a:extLst>
          </p:cNvPr>
          <p:cNvSpPr>
            <a:spLocks noGrp="1"/>
          </p:cNvSpPr>
          <p:nvPr>
            <p:ph sz="quarter" idx="1"/>
          </p:nvPr>
        </p:nvSpPr>
        <p:spPr>
          <a:xfrm>
            <a:off x="230037" y="142335"/>
            <a:ext cx="11482992" cy="1048110"/>
          </a:xfrm>
        </p:spPr>
        <p:txBody>
          <a:bodyPr/>
          <a:lstStyle/>
          <a:p>
            <a:r>
              <a:rPr lang="en-US" dirty="0"/>
              <a:t>Q: What is the expected outcome if you wage $1 each to the three categories of $5, $2, and $1 each spin? </a:t>
            </a:r>
          </a:p>
        </p:txBody>
      </p:sp>
      <p:pic>
        <p:nvPicPr>
          <p:cNvPr id="4" name="Picture 3">
            <a:extLst>
              <a:ext uri="{FF2B5EF4-FFF2-40B4-BE49-F238E27FC236}">
                <a16:creationId xmlns:a16="http://schemas.microsoft.com/office/drawing/2014/main" id="{033D3763-8B68-B2DB-988C-3C878622651F}"/>
              </a:ext>
            </a:extLst>
          </p:cNvPr>
          <p:cNvPicPr>
            <a:picLocks noChangeAspect="1"/>
          </p:cNvPicPr>
          <p:nvPr/>
        </p:nvPicPr>
        <p:blipFill>
          <a:blip r:embed="rId2"/>
          <a:stretch>
            <a:fillRect/>
          </a:stretch>
        </p:blipFill>
        <p:spPr>
          <a:xfrm>
            <a:off x="9058581" y="4383103"/>
            <a:ext cx="2838477" cy="2474897"/>
          </a:xfrm>
          <a:prstGeom prst="rect">
            <a:avLst/>
          </a:prstGeom>
        </p:spPr>
      </p:pic>
      <p:graphicFrame>
        <p:nvGraphicFramePr>
          <p:cNvPr id="5" name="Object 4">
            <a:extLst>
              <a:ext uri="{FF2B5EF4-FFF2-40B4-BE49-F238E27FC236}">
                <a16:creationId xmlns:a16="http://schemas.microsoft.com/office/drawing/2014/main" id="{C33BD5AA-A196-ACBF-60DC-6396A0F0B89B}"/>
              </a:ext>
            </a:extLst>
          </p:cNvPr>
          <p:cNvGraphicFramePr>
            <a:graphicFrameLocks noChangeAspect="1"/>
          </p:cNvGraphicFramePr>
          <p:nvPr>
            <p:extLst>
              <p:ext uri="{D42A27DB-BD31-4B8C-83A1-F6EECF244321}">
                <p14:modId xmlns:p14="http://schemas.microsoft.com/office/powerpoint/2010/main" val="3654786386"/>
              </p:ext>
            </p:extLst>
          </p:nvPr>
        </p:nvGraphicFramePr>
        <p:xfrm>
          <a:off x="431346" y="1237796"/>
          <a:ext cx="1966743" cy="623661"/>
        </p:xfrm>
        <a:graphic>
          <a:graphicData uri="http://schemas.openxmlformats.org/presentationml/2006/ole">
            <mc:AlternateContent xmlns:mc="http://schemas.openxmlformats.org/markup-compatibility/2006">
              <mc:Choice xmlns:v="urn:schemas-microsoft-com:vml" Requires="v">
                <p:oleObj name="Equation" r:id="rId3" imgW="799920" imgH="253800" progId="Equation.DSMT4">
                  <p:embed/>
                </p:oleObj>
              </mc:Choice>
              <mc:Fallback>
                <p:oleObj name="Equation" r:id="rId3" imgW="799920" imgH="253800" progId="Equation.DSMT4">
                  <p:embed/>
                  <p:pic>
                    <p:nvPicPr>
                      <p:cNvPr id="5" name="Object 4">
                        <a:extLst>
                          <a:ext uri="{FF2B5EF4-FFF2-40B4-BE49-F238E27FC236}">
                            <a16:creationId xmlns:a16="http://schemas.microsoft.com/office/drawing/2014/main" id="{C33BD5AA-A196-ACBF-60DC-6396A0F0B89B}"/>
                          </a:ext>
                        </a:extLst>
                      </p:cNvPr>
                      <p:cNvPicPr/>
                      <p:nvPr/>
                    </p:nvPicPr>
                    <p:blipFill>
                      <a:blip r:embed="rId4"/>
                      <a:stretch>
                        <a:fillRect/>
                      </a:stretch>
                    </p:blipFill>
                    <p:spPr>
                      <a:xfrm>
                        <a:off x="431346" y="1237796"/>
                        <a:ext cx="1966743" cy="62366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10C6EAD-39F6-E6BA-D3DE-4C5A8766DC72}"/>
              </a:ext>
            </a:extLst>
          </p:cNvPr>
          <p:cNvGraphicFramePr>
            <a:graphicFrameLocks noChangeAspect="1"/>
          </p:cNvGraphicFramePr>
          <p:nvPr>
            <p:extLst>
              <p:ext uri="{D42A27DB-BD31-4B8C-83A1-F6EECF244321}">
                <p14:modId xmlns:p14="http://schemas.microsoft.com/office/powerpoint/2010/main" val="2527672817"/>
              </p:ext>
            </p:extLst>
          </p:nvPr>
        </p:nvGraphicFramePr>
        <p:xfrm>
          <a:off x="2322059" y="1032102"/>
          <a:ext cx="2124075" cy="1060450"/>
        </p:xfrm>
        <a:graphic>
          <a:graphicData uri="http://schemas.openxmlformats.org/presentationml/2006/ole">
            <mc:AlternateContent xmlns:mc="http://schemas.openxmlformats.org/markup-compatibility/2006">
              <mc:Choice xmlns:v="urn:schemas-microsoft-com:vml" Requires="v">
                <p:oleObj name="Equation" r:id="rId5" imgW="863280" imgH="431640" progId="Equation.DSMT4">
                  <p:embed/>
                </p:oleObj>
              </mc:Choice>
              <mc:Fallback>
                <p:oleObj name="Equation" r:id="rId5" imgW="863280" imgH="431640" progId="Equation.DSMT4">
                  <p:embed/>
                  <p:pic>
                    <p:nvPicPr>
                      <p:cNvPr id="6" name="Object 5">
                        <a:extLst>
                          <a:ext uri="{FF2B5EF4-FFF2-40B4-BE49-F238E27FC236}">
                            <a16:creationId xmlns:a16="http://schemas.microsoft.com/office/drawing/2014/main" id="{510C6EAD-39F6-E6BA-D3DE-4C5A8766DC72}"/>
                          </a:ext>
                        </a:extLst>
                      </p:cNvPr>
                      <p:cNvPicPr/>
                      <p:nvPr/>
                    </p:nvPicPr>
                    <p:blipFill>
                      <a:blip r:embed="rId6"/>
                      <a:stretch>
                        <a:fillRect/>
                      </a:stretch>
                    </p:blipFill>
                    <p:spPr>
                      <a:xfrm>
                        <a:off x="2322059" y="1032102"/>
                        <a:ext cx="2124075" cy="1060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8F1A371-0498-8ED4-F014-D94C6764DE6C}"/>
              </a:ext>
            </a:extLst>
          </p:cNvPr>
          <p:cNvGraphicFramePr>
            <a:graphicFrameLocks noChangeAspect="1"/>
          </p:cNvGraphicFramePr>
          <p:nvPr>
            <p:extLst>
              <p:ext uri="{D42A27DB-BD31-4B8C-83A1-F6EECF244321}">
                <p14:modId xmlns:p14="http://schemas.microsoft.com/office/powerpoint/2010/main" val="2113431022"/>
              </p:ext>
            </p:extLst>
          </p:nvPr>
        </p:nvGraphicFramePr>
        <p:xfrm>
          <a:off x="4373567" y="1042988"/>
          <a:ext cx="2093912" cy="1060450"/>
        </p:xfrm>
        <a:graphic>
          <a:graphicData uri="http://schemas.openxmlformats.org/presentationml/2006/ole">
            <mc:AlternateContent xmlns:mc="http://schemas.openxmlformats.org/markup-compatibility/2006">
              <mc:Choice xmlns:v="urn:schemas-microsoft-com:vml" Requires="v">
                <p:oleObj name="Equation" r:id="rId7" imgW="850680" imgH="431640" progId="Equation.DSMT4">
                  <p:embed/>
                </p:oleObj>
              </mc:Choice>
              <mc:Fallback>
                <p:oleObj name="Equation" r:id="rId7" imgW="850680" imgH="431640" progId="Equation.DSMT4">
                  <p:embed/>
                  <p:pic>
                    <p:nvPicPr>
                      <p:cNvPr id="7" name="Object 6">
                        <a:extLst>
                          <a:ext uri="{FF2B5EF4-FFF2-40B4-BE49-F238E27FC236}">
                            <a16:creationId xmlns:a16="http://schemas.microsoft.com/office/drawing/2014/main" id="{F8F1A371-0498-8ED4-F014-D94C6764DE6C}"/>
                          </a:ext>
                        </a:extLst>
                      </p:cNvPr>
                      <p:cNvPicPr/>
                      <p:nvPr/>
                    </p:nvPicPr>
                    <p:blipFill>
                      <a:blip r:embed="rId8"/>
                      <a:stretch>
                        <a:fillRect/>
                      </a:stretch>
                    </p:blipFill>
                    <p:spPr>
                      <a:xfrm>
                        <a:off x="4373567" y="1042988"/>
                        <a:ext cx="2093912" cy="1060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A1A7823-6FE1-5EB7-4220-5986064CA51C}"/>
              </a:ext>
            </a:extLst>
          </p:cNvPr>
          <p:cNvGraphicFramePr>
            <a:graphicFrameLocks noChangeAspect="1"/>
          </p:cNvGraphicFramePr>
          <p:nvPr>
            <p:extLst>
              <p:ext uri="{D42A27DB-BD31-4B8C-83A1-F6EECF244321}">
                <p14:modId xmlns:p14="http://schemas.microsoft.com/office/powerpoint/2010/main" val="1637626422"/>
              </p:ext>
            </p:extLst>
          </p:nvPr>
        </p:nvGraphicFramePr>
        <p:xfrm>
          <a:off x="6501269" y="1042309"/>
          <a:ext cx="1593850" cy="1060450"/>
        </p:xfrm>
        <a:graphic>
          <a:graphicData uri="http://schemas.openxmlformats.org/presentationml/2006/ole">
            <mc:AlternateContent xmlns:mc="http://schemas.openxmlformats.org/markup-compatibility/2006">
              <mc:Choice xmlns:v="urn:schemas-microsoft-com:vml" Requires="v">
                <p:oleObj name="Equation" r:id="rId9" imgW="647640" imgH="431640" progId="Equation.DSMT4">
                  <p:embed/>
                </p:oleObj>
              </mc:Choice>
              <mc:Fallback>
                <p:oleObj name="Equation" r:id="rId9" imgW="647640" imgH="431640" progId="Equation.DSMT4">
                  <p:embed/>
                  <p:pic>
                    <p:nvPicPr>
                      <p:cNvPr id="8" name="Object 7">
                        <a:extLst>
                          <a:ext uri="{FF2B5EF4-FFF2-40B4-BE49-F238E27FC236}">
                            <a16:creationId xmlns:a16="http://schemas.microsoft.com/office/drawing/2014/main" id="{0A1A7823-6FE1-5EB7-4220-5986064CA51C}"/>
                          </a:ext>
                        </a:extLst>
                      </p:cNvPr>
                      <p:cNvPicPr/>
                      <p:nvPr/>
                    </p:nvPicPr>
                    <p:blipFill>
                      <a:blip r:embed="rId10"/>
                      <a:stretch>
                        <a:fillRect/>
                      </a:stretch>
                    </p:blipFill>
                    <p:spPr>
                      <a:xfrm>
                        <a:off x="6501269" y="1042309"/>
                        <a:ext cx="1593850" cy="10604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EFEFE20-3A04-5E8C-2869-9B04BEA5A357}"/>
              </a:ext>
            </a:extLst>
          </p:cNvPr>
          <p:cNvGraphicFramePr>
            <a:graphicFrameLocks noChangeAspect="1"/>
          </p:cNvGraphicFramePr>
          <p:nvPr>
            <p:extLst>
              <p:ext uri="{D42A27DB-BD31-4B8C-83A1-F6EECF244321}">
                <p14:modId xmlns:p14="http://schemas.microsoft.com/office/powerpoint/2010/main" val="111778619"/>
              </p:ext>
            </p:extLst>
          </p:nvPr>
        </p:nvGraphicFramePr>
        <p:xfrm>
          <a:off x="8052027" y="1019402"/>
          <a:ext cx="1843087" cy="1060450"/>
        </p:xfrm>
        <a:graphic>
          <a:graphicData uri="http://schemas.openxmlformats.org/presentationml/2006/ole">
            <mc:AlternateContent xmlns:mc="http://schemas.openxmlformats.org/markup-compatibility/2006">
              <mc:Choice xmlns:v="urn:schemas-microsoft-com:vml" Requires="v">
                <p:oleObj name="Equation" r:id="rId11" imgW="749160" imgH="431640" progId="Equation.DSMT4">
                  <p:embed/>
                </p:oleObj>
              </mc:Choice>
              <mc:Fallback>
                <p:oleObj name="Equation" r:id="rId11" imgW="749160" imgH="431640" progId="Equation.DSMT4">
                  <p:embed/>
                  <p:pic>
                    <p:nvPicPr>
                      <p:cNvPr id="9" name="Object 8">
                        <a:extLst>
                          <a:ext uri="{FF2B5EF4-FFF2-40B4-BE49-F238E27FC236}">
                            <a16:creationId xmlns:a16="http://schemas.microsoft.com/office/drawing/2014/main" id="{4EFEFE20-3A04-5E8C-2869-9B04BEA5A357}"/>
                          </a:ext>
                        </a:extLst>
                      </p:cNvPr>
                      <p:cNvPicPr/>
                      <p:nvPr/>
                    </p:nvPicPr>
                    <p:blipFill>
                      <a:blip r:embed="rId12"/>
                      <a:stretch>
                        <a:fillRect/>
                      </a:stretch>
                    </p:blipFill>
                    <p:spPr>
                      <a:xfrm>
                        <a:off x="8052027" y="1019402"/>
                        <a:ext cx="1843087" cy="106045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923E91C1-FF61-64B2-EFFD-F688C1EB1DD0}"/>
              </a:ext>
            </a:extLst>
          </p:cNvPr>
          <p:cNvSpPr txBox="1"/>
          <p:nvPr/>
        </p:nvSpPr>
        <p:spPr>
          <a:xfrm>
            <a:off x="1937656" y="2079172"/>
            <a:ext cx="2231572" cy="923330"/>
          </a:xfrm>
          <a:prstGeom prst="rect">
            <a:avLst/>
          </a:prstGeom>
          <a:noFill/>
        </p:spPr>
        <p:txBody>
          <a:bodyPr wrap="square" rtlCol="0">
            <a:spAutoFit/>
          </a:bodyPr>
          <a:lstStyle/>
          <a:p>
            <a:pPr algn="ctr"/>
            <a:r>
              <a:rPr lang="en-US" dirty="0">
                <a:solidFill>
                  <a:srgbClr val="FF0000"/>
                </a:solidFill>
              </a:rPr>
              <a:t>If it spins $1 you lose $2 b/c of the other two wagers</a:t>
            </a:r>
          </a:p>
        </p:txBody>
      </p:sp>
      <p:sp>
        <p:nvSpPr>
          <p:cNvPr id="11" name="TextBox 10">
            <a:extLst>
              <a:ext uri="{FF2B5EF4-FFF2-40B4-BE49-F238E27FC236}">
                <a16:creationId xmlns:a16="http://schemas.microsoft.com/office/drawing/2014/main" id="{03AB2CF2-7DEE-029B-B12F-653C3AF9C690}"/>
              </a:ext>
            </a:extLst>
          </p:cNvPr>
          <p:cNvSpPr txBox="1"/>
          <p:nvPr/>
        </p:nvSpPr>
        <p:spPr>
          <a:xfrm>
            <a:off x="4550228" y="2133601"/>
            <a:ext cx="1763486" cy="646331"/>
          </a:xfrm>
          <a:prstGeom prst="rect">
            <a:avLst/>
          </a:prstGeom>
          <a:noFill/>
        </p:spPr>
        <p:txBody>
          <a:bodyPr wrap="square" rtlCol="0">
            <a:spAutoFit/>
          </a:bodyPr>
          <a:lstStyle/>
          <a:p>
            <a:pPr algn="ctr"/>
            <a:r>
              <a:rPr lang="en-US" dirty="0">
                <a:solidFill>
                  <a:srgbClr val="FF0000"/>
                </a:solidFill>
              </a:rPr>
              <a:t>If it spins $2 you lose $1</a:t>
            </a:r>
          </a:p>
        </p:txBody>
      </p:sp>
      <p:sp>
        <p:nvSpPr>
          <p:cNvPr id="12" name="TextBox 11">
            <a:extLst>
              <a:ext uri="{FF2B5EF4-FFF2-40B4-BE49-F238E27FC236}">
                <a16:creationId xmlns:a16="http://schemas.microsoft.com/office/drawing/2014/main" id="{71AAF480-73AA-3398-D596-A34006ED06C2}"/>
              </a:ext>
            </a:extLst>
          </p:cNvPr>
          <p:cNvSpPr txBox="1"/>
          <p:nvPr/>
        </p:nvSpPr>
        <p:spPr>
          <a:xfrm>
            <a:off x="6357258" y="2144487"/>
            <a:ext cx="1763486" cy="646331"/>
          </a:xfrm>
          <a:prstGeom prst="rect">
            <a:avLst/>
          </a:prstGeom>
          <a:noFill/>
        </p:spPr>
        <p:txBody>
          <a:bodyPr wrap="square" rtlCol="0">
            <a:spAutoFit/>
          </a:bodyPr>
          <a:lstStyle/>
          <a:p>
            <a:pPr algn="ctr"/>
            <a:r>
              <a:rPr lang="en-US" dirty="0">
                <a:solidFill>
                  <a:srgbClr val="FF0000"/>
                </a:solidFill>
              </a:rPr>
              <a:t>If it spins $5 you only win $3</a:t>
            </a:r>
          </a:p>
        </p:txBody>
      </p:sp>
      <p:sp>
        <p:nvSpPr>
          <p:cNvPr id="13" name="TextBox 12">
            <a:extLst>
              <a:ext uri="{FF2B5EF4-FFF2-40B4-BE49-F238E27FC236}">
                <a16:creationId xmlns:a16="http://schemas.microsoft.com/office/drawing/2014/main" id="{5C3F82A9-5A99-E0AF-F488-ADBC8EC11C52}"/>
              </a:ext>
            </a:extLst>
          </p:cNvPr>
          <p:cNvSpPr txBox="1"/>
          <p:nvPr/>
        </p:nvSpPr>
        <p:spPr>
          <a:xfrm>
            <a:off x="8490858" y="2155373"/>
            <a:ext cx="2623455" cy="923330"/>
          </a:xfrm>
          <a:prstGeom prst="rect">
            <a:avLst/>
          </a:prstGeom>
          <a:noFill/>
        </p:spPr>
        <p:txBody>
          <a:bodyPr wrap="square" rtlCol="0">
            <a:spAutoFit/>
          </a:bodyPr>
          <a:lstStyle/>
          <a:p>
            <a:pPr algn="ctr"/>
            <a:r>
              <a:rPr lang="en-US" dirty="0">
                <a:solidFill>
                  <a:srgbClr val="FF0000"/>
                </a:solidFill>
              </a:rPr>
              <a:t>There are 4 other slots left and each of those will lose $8</a:t>
            </a:r>
          </a:p>
        </p:txBody>
      </p:sp>
      <p:graphicFrame>
        <p:nvGraphicFramePr>
          <p:cNvPr id="14" name="Object 13">
            <a:extLst>
              <a:ext uri="{FF2B5EF4-FFF2-40B4-BE49-F238E27FC236}">
                <a16:creationId xmlns:a16="http://schemas.microsoft.com/office/drawing/2014/main" id="{DB1527E9-FFA6-395F-D01F-0D12EDA32810}"/>
              </a:ext>
            </a:extLst>
          </p:cNvPr>
          <p:cNvGraphicFramePr>
            <a:graphicFrameLocks noChangeAspect="1"/>
          </p:cNvGraphicFramePr>
          <p:nvPr>
            <p:extLst>
              <p:ext uri="{D42A27DB-BD31-4B8C-83A1-F6EECF244321}">
                <p14:modId xmlns:p14="http://schemas.microsoft.com/office/powerpoint/2010/main" val="2651661945"/>
              </p:ext>
            </p:extLst>
          </p:nvPr>
        </p:nvGraphicFramePr>
        <p:xfrm>
          <a:off x="2105932" y="3146199"/>
          <a:ext cx="1030288" cy="966787"/>
        </p:xfrm>
        <a:graphic>
          <a:graphicData uri="http://schemas.openxmlformats.org/presentationml/2006/ole">
            <mc:AlternateContent xmlns:mc="http://schemas.openxmlformats.org/markup-compatibility/2006">
              <mc:Choice xmlns:v="urn:schemas-microsoft-com:vml" Requires="v">
                <p:oleObj name="Equation" r:id="rId13" imgW="419040" imgH="393480" progId="Equation.DSMT4">
                  <p:embed/>
                </p:oleObj>
              </mc:Choice>
              <mc:Fallback>
                <p:oleObj name="Equation" r:id="rId13" imgW="419040" imgH="393480" progId="Equation.DSMT4">
                  <p:embed/>
                  <p:pic>
                    <p:nvPicPr>
                      <p:cNvPr id="14" name="Object 13">
                        <a:extLst>
                          <a:ext uri="{FF2B5EF4-FFF2-40B4-BE49-F238E27FC236}">
                            <a16:creationId xmlns:a16="http://schemas.microsoft.com/office/drawing/2014/main" id="{DB1527E9-FFA6-395F-D01F-0D12EDA32810}"/>
                          </a:ext>
                        </a:extLst>
                      </p:cNvPr>
                      <p:cNvPicPr/>
                      <p:nvPr/>
                    </p:nvPicPr>
                    <p:blipFill>
                      <a:blip r:embed="rId14"/>
                      <a:stretch>
                        <a:fillRect/>
                      </a:stretch>
                    </p:blipFill>
                    <p:spPr>
                      <a:xfrm>
                        <a:off x="2105932" y="3146199"/>
                        <a:ext cx="1030288" cy="966787"/>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29495A01-F5BC-E2C8-4DDC-57B67BFA9DDB}"/>
              </a:ext>
            </a:extLst>
          </p:cNvPr>
          <p:cNvGraphicFramePr>
            <a:graphicFrameLocks noChangeAspect="1"/>
          </p:cNvGraphicFramePr>
          <p:nvPr>
            <p:extLst>
              <p:ext uri="{D42A27DB-BD31-4B8C-83A1-F6EECF244321}">
                <p14:modId xmlns:p14="http://schemas.microsoft.com/office/powerpoint/2010/main" val="2444122829"/>
              </p:ext>
            </p:extLst>
          </p:nvPr>
        </p:nvGraphicFramePr>
        <p:xfrm>
          <a:off x="3150054" y="3436031"/>
          <a:ext cx="2122488" cy="436562"/>
        </p:xfrm>
        <a:graphic>
          <a:graphicData uri="http://schemas.openxmlformats.org/presentationml/2006/ole">
            <mc:AlternateContent xmlns:mc="http://schemas.openxmlformats.org/markup-compatibility/2006">
              <mc:Choice xmlns:v="urn:schemas-microsoft-com:vml" Requires="v">
                <p:oleObj name="Equation" r:id="rId15" imgW="863280" imgH="177480" progId="Equation.DSMT4">
                  <p:embed/>
                </p:oleObj>
              </mc:Choice>
              <mc:Fallback>
                <p:oleObj name="Equation" r:id="rId15" imgW="863280" imgH="177480" progId="Equation.DSMT4">
                  <p:embed/>
                  <p:pic>
                    <p:nvPicPr>
                      <p:cNvPr id="15" name="Object 14">
                        <a:extLst>
                          <a:ext uri="{FF2B5EF4-FFF2-40B4-BE49-F238E27FC236}">
                            <a16:creationId xmlns:a16="http://schemas.microsoft.com/office/drawing/2014/main" id="{29495A01-F5BC-E2C8-4DDC-57B67BFA9DDB}"/>
                          </a:ext>
                        </a:extLst>
                      </p:cNvPr>
                      <p:cNvPicPr/>
                      <p:nvPr/>
                    </p:nvPicPr>
                    <p:blipFill>
                      <a:blip r:embed="rId16"/>
                      <a:stretch>
                        <a:fillRect/>
                      </a:stretch>
                    </p:blipFill>
                    <p:spPr>
                      <a:xfrm>
                        <a:off x="3150054" y="3436031"/>
                        <a:ext cx="2122488" cy="436562"/>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99A2762D-9CFA-405F-C602-39F11D1CA0B5}"/>
              </a:ext>
            </a:extLst>
          </p:cNvPr>
          <p:cNvSpPr txBox="1"/>
          <p:nvPr/>
        </p:nvSpPr>
        <p:spPr>
          <a:xfrm>
            <a:off x="5355772" y="3298373"/>
            <a:ext cx="5029200" cy="646331"/>
          </a:xfrm>
          <a:prstGeom prst="rect">
            <a:avLst/>
          </a:prstGeom>
          <a:noFill/>
        </p:spPr>
        <p:txBody>
          <a:bodyPr wrap="square" rtlCol="0">
            <a:spAutoFit/>
          </a:bodyPr>
          <a:lstStyle/>
          <a:p>
            <a:pPr algn="ctr"/>
            <a:r>
              <a:rPr lang="en-US" dirty="0">
                <a:solidFill>
                  <a:srgbClr val="FF0000"/>
                </a:solidFill>
              </a:rPr>
              <a:t>If you wager three slots of $1, $2, and $5 each spin, then expect to lose $1.13 per game</a:t>
            </a:r>
          </a:p>
        </p:txBody>
      </p:sp>
    </p:spTree>
    <p:extLst>
      <p:ext uri="{BB962C8B-B14F-4D97-AF65-F5344CB8AC3E}">
        <p14:creationId xmlns:p14="http://schemas.microsoft.com/office/powerpoint/2010/main" val="28833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90624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91741-BE51-C111-CDEF-9E8F6670BFBA}"/>
              </a:ext>
            </a:extLst>
          </p:cNvPr>
          <p:cNvPicPr>
            <a:picLocks noChangeAspect="1"/>
          </p:cNvPicPr>
          <p:nvPr/>
        </p:nvPicPr>
        <p:blipFill>
          <a:blip r:embed="rId4"/>
          <a:stretch>
            <a:fillRect/>
          </a:stretch>
        </p:blipFill>
        <p:spPr>
          <a:xfrm>
            <a:off x="347142" y="2827991"/>
            <a:ext cx="6001588" cy="2400635"/>
          </a:xfrm>
          <a:prstGeom prst="rect">
            <a:avLst/>
          </a:prstGeom>
        </p:spPr>
      </p:pic>
      <p:pic>
        <p:nvPicPr>
          <p:cNvPr id="5" name="Picture 4">
            <a:extLst>
              <a:ext uri="{FF2B5EF4-FFF2-40B4-BE49-F238E27FC236}">
                <a16:creationId xmlns:a16="http://schemas.microsoft.com/office/drawing/2014/main" id="{A5544FC1-541D-0A53-BE8A-7673CABD9FE8}"/>
              </a:ext>
            </a:extLst>
          </p:cNvPr>
          <p:cNvPicPr>
            <a:picLocks noChangeAspect="1"/>
          </p:cNvPicPr>
          <p:nvPr/>
        </p:nvPicPr>
        <p:blipFill>
          <a:blip r:embed="rId5"/>
          <a:stretch>
            <a:fillRect/>
          </a:stretch>
        </p:blipFill>
        <p:spPr>
          <a:xfrm>
            <a:off x="347142" y="274638"/>
            <a:ext cx="4573201" cy="2413194"/>
          </a:xfrm>
          <a:prstGeom prst="rect">
            <a:avLst/>
          </a:prstGeom>
        </p:spPr>
      </p:pic>
      <p:pic>
        <p:nvPicPr>
          <p:cNvPr id="6" name="Picture 5">
            <a:extLst>
              <a:ext uri="{FF2B5EF4-FFF2-40B4-BE49-F238E27FC236}">
                <a16:creationId xmlns:a16="http://schemas.microsoft.com/office/drawing/2014/main" id="{351427BC-A5D4-0DD9-C8A9-B0CB3886805E}"/>
              </a:ext>
            </a:extLst>
          </p:cNvPr>
          <p:cNvPicPr>
            <a:picLocks noChangeAspect="1"/>
          </p:cNvPicPr>
          <p:nvPr/>
        </p:nvPicPr>
        <p:blipFill>
          <a:blip r:embed="rId6"/>
          <a:stretch>
            <a:fillRect/>
          </a:stretch>
        </p:blipFill>
        <p:spPr>
          <a:xfrm>
            <a:off x="5272907" y="274637"/>
            <a:ext cx="3540167" cy="2281441"/>
          </a:xfrm>
          <a:prstGeom prst="rect">
            <a:avLst/>
          </a:prstGeom>
        </p:spPr>
      </p:pic>
    </p:spTree>
    <p:custDataLst>
      <p:tags r:id="rId1"/>
    </p:custDataLst>
    <p:extLst>
      <p:ext uri="{BB962C8B-B14F-4D97-AF65-F5344CB8AC3E}">
        <p14:creationId xmlns:p14="http://schemas.microsoft.com/office/powerpoint/2010/main" val="237727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0E2BA22-8BFA-91E5-38A2-F0DE911FC2BA}"/>
              </a:ext>
            </a:extLst>
          </p:cNvPr>
          <p:cNvGrpSpPr/>
          <p:nvPr/>
        </p:nvGrpSpPr>
        <p:grpSpPr>
          <a:xfrm>
            <a:off x="1184577" y="694553"/>
            <a:ext cx="2560320" cy="2560320"/>
            <a:chOff x="4986669" y="1509822"/>
            <a:chExt cx="2560320" cy="2560320"/>
          </a:xfrm>
        </p:grpSpPr>
        <p:sp>
          <p:nvSpPr>
            <p:cNvPr id="11" name="Oval 10">
              <a:extLst>
                <a:ext uri="{FF2B5EF4-FFF2-40B4-BE49-F238E27FC236}">
                  <a16:creationId xmlns:a16="http://schemas.microsoft.com/office/drawing/2014/main" id="{D393D64D-67C2-F33B-2E39-7B782FC9C967}"/>
                </a:ext>
              </a:extLst>
            </p:cNvPr>
            <p:cNvSpPr/>
            <p:nvPr/>
          </p:nvSpPr>
          <p:spPr>
            <a:xfrm>
              <a:off x="4986669" y="1509822"/>
              <a:ext cx="2560320" cy="2560320"/>
            </a:xfrm>
            <a:prstGeom prst="ellipse">
              <a:avLst/>
            </a:prstGeom>
            <a:solidFill>
              <a:schemeClr val="bg2">
                <a:lumMod val="90000"/>
                <a:alpha val="7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BC8FD23-93C6-EC1A-4D09-2AB601E6BD87}"/>
                </a:ext>
              </a:extLst>
            </p:cNvPr>
            <p:cNvCxnSpPr>
              <a:stCxn id="11" idx="2"/>
              <a:endCxn id="11" idx="6"/>
            </p:cNvCxnSpPr>
            <p:nvPr/>
          </p:nvCxnSpPr>
          <p:spPr>
            <a:xfrm>
              <a:off x="4986669" y="2789982"/>
              <a:ext cx="256032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8CE94A3-7715-4177-C32A-D3A36808BFF3}"/>
                </a:ext>
              </a:extLst>
            </p:cNvPr>
            <p:cNvCxnSpPr>
              <a:cxnSpLocks/>
              <a:stCxn id="11" idx="0"/>
              <a:endCxn id="11" idx="4"/>
            </p:cNvCxnSpPr>
            <p:nvPr/>
          </p:nvCxnSpPr>
          <p:spPr>
            <a:xfrm>
              <a:off x="6266829" y="1509822"/>
              <a:ext cx="0" cy="25603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138A71-5809-3C91-8EB2-20AAEFB6EECC}"/>
                </a:ext>
              </a:extLst>
            </p:cNvPr>
            <p:cNvCxnSpPr>
              <a:cxnSpLocks/>
              <a:stCxn id="11" idx="7"/>
              <a:endCxn id="11" idx="3"/>
            </p:cNvCxnSpPr>
            <p:nvPr/>
          </p:nvCxnSpPr>
          <p:spPr>
            <a:xfrm flipH="1">
              <a:off x="5361619" y="1884772"/>
              <a:ext cx="1810420" cy="18104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7BB501-1F73-6A1D-4AA6-D67810FA2809}"/>
                </a:ext>
              </a:extLst>
            </p:cNvPr>
            <p:cNvCxnSpPr>
              <a:cxnSpLocks/>
              <a:stCxn id="11" idx="5"/>
              <a:endCxn id="11" idx="1"/>
            </p:cNvCxnSpPr>
            <p:nvPr/>
          </p:nvCxnSpPr>
          <p:spPr>
            <a:xfrm flipH="1" flipV="1">
              <a:off x="5361619" y="1884772"/>
              <a:ext cx="1810420" cy="1810420"/>
            </a:xfrm>
            <a:prstGeom prst="line">
              <a:avLst/>
            </a:prstGeom>
            <a:ln w="57150"/>
          </p:spPr>
          <p:style>
            <a:lnRef idx="1">
              <a:schemeClr val="accent1"/>
            </a:lnRef>
            <a:fillRef idx="0">
              <a:schemeClr val="accent1"/>
            </a:fillRef>
            <a:effectRef idx="0">
              <a:schemeClr val="accent1"/>
            </a:effectRef>
            <a:fontRef idx="minor">
              <a:schemeClr val="tx1"/>
            </a:fontRef>
          </p:style>
        </p:cxnSp>
      </p:grpSp>
      <p:cxnSp>
        <p:nvCxnSpPr>
          <p:cNvPr id="5" name="Straight Arrow Connector 4">
            <a:extLst>
              <a:ext uri="{FF2B5EF4-FFF2-40B4-BE49-F238E27FC236}">
                <a16:creationId xmlns:a16="http://schemas.microsoft.com/office/drawing/2014/main" id="{B6413102-CBAA-825B-45C0-A4B1E87303AB}"/>
              </a:ext>
            </a:extLst>
          </p:cNvPr>
          <p:cNvCxnSpPr/>
          <p:nvPr/>
        </p:nvCxnSpPr>
        <p:spPr>
          <a:xfrm flipV="1">
            <a:off x="2463004" y="1268209"/>
            <a:ext cx="0" cy="16894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E884F39-2DC1-06CE-6AD5-878FF1E64E87}"/>
              </a:ext>
            </a:extLst>
          </p:cNvPr>
          <p:cNvSpPr/>
          <p:nvPr/>
        </p:nvSpPr>
        <p:spPr>
          <a:xfrm>
            <a:off x="568189" y="5865493"/>
            <a:ext cx="1685925" cy="7810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SPIN</a:t>
            </a:r>
          </a:p>
        </p:txBody>
      </p:sp>
      <p:cxnSp>
        <p:nvCxnSpPr>
          <p:cNvPr id="7" name="Straight Arrow Connector 6">
            <a:extLst>
              <a:ext uri="{FF2B5EF4-FFF2-40B4-BE49-F238E27FC236}">
                <a16:creationId xmlns:a16="http://schemas.microsoft.com/office/drawing/2014/main" id="{D7344A64-9C63-10FF-D41A-BFD5D37770B5}"/>
              </a:ext>
            </a:extLst>
          </p:cNvPr>
          <p:cNvCxnSpPr/>
          <p:nvPr/>
        </p:nvCxnSpPr>
        <p:spPr>
          <a:xfrm flipV="1">
            <a:off x="2463004" y="1268207"/>
            <a:ext cx="0" cy="1689463"/>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18DB939-081A-500C-6C71-51980A829EA2}"/>
              </a:ext>
            </a:extLst>
          </p:cNvPr>
          <p:cNvCxnSpPr/>
          <p:nvPr/>
        </p:nvCxnSpPr>
        <p:spPr>
          <a:xfrm flipV="1">
            <a:off x="2463004" y="1268207"/>
            <a:ext cx="0" cy="16894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E9D390E-7245-A0A2-6E63-ACF4EDEC2D45}"/>
              </a:ext>
            </a:extLst>
          </p:cNvPr>
          <p:cNvCxnSpPr/>
          <p:nvPr/>
        </p:nvCxnSpPr>
        <p:spPr>
          <a:xfrm flipV="1">
            <a:off x="2463004" y="1268206"/>
            <a:ext cx="0" cy="1689463"/>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3400BBF-1801-2C45-B5BA-DC4580275480}"/>
              </a:ext>
            </a:extLst>
          </p:cNvPr>
          <p:cNvCxnSpPr/>
          <p:nvPr/>
        </p:nvCxnSpPr>
        <p:spPr>
          <a:xfrm flipV="1">
            <a:off x="2463004" y="1268206"/>
            <a:ext cx="0" cy="168946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93CD02D-A3EC-DEA8-E6D8-B1603A81DD21}"/>
              </a:ext>
            </a:extLst>
          </p:cNvPr>
          <p:cNvSpPr/>
          <p:nvPr/>
        </p:nvSpPr>
        <p:spPr>
          <a:xfrm>
            <a:off x="568189" y="5865493"/>
            <a:ext cx="1685925" cy="7810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SPIN</a:t>
            </a:r>
          </a:p>
        </p:txBody>
      </p:sp>
      <p:sp>
        <p:nvSpPr>
          <p:cNvPr id="25" name="TextBox 24">
            <a:extLst>
              <a:ext uri="{FF2B5EF4-FFF2-40B4-BE49-F238E27FC236}">
                <a16:creationId xmlns:a16="http://schemas.microsoft.com/office/drawing/2014/main" id="{C1D47FAC-8CE9-6D7E-2328-C087573D91EB}"/>
              </a:ext>
            </a:extLst>
          </p:cNvPr>
          <p:cNvSpPr txBox="1"/>
          <p:nvPr/>
        </p:nvSpPr>
        <p:spPr>
          <a:xfrm>
            <a:off x="4119847" y="11972"/>
            <a:ext cx="4931090" cy="3139321"/>
          </a:xfrm>
          <a:prstGeom prst="rect">
            <a:avLst/>
          </a:prstGeom>
          <a:noFill/>
        </p:spPr>
        <p:txBody>
          <a:bodyPr wrap="square" rtlCol="0">
            <a:spAutoFit/>
          </a:bodyPr>
          <a:lstStyle/>
          <a:p>
            <a:r>
              <a:rPr lang="en-US" sz="3300" dirty="0"/>
              <a:t>               Payout</a:t>
            </a:r>
          </a:p>
          <a:p>
            <a:r>
              <a:rPr lang="en-US" sz="3300" dirty="0"/>
              <a:t>1 Arrow    1 to 1</a:t>
            </a:r>
          </a:p>
          <a:p>
            <a:r>
              <a:rPr lang="en-US" sz="3300" dirty="0"/>
              <a:t>2 Arrows   2 to 1</a:t>
            </a:r>
          </a:p>
          <a:p>
            <a:r>
              <a:rPr lang="en-US" sz="3300" dirty="0"/>
              <a:t>3 Arrows   3 to 1</a:t>
            </a:r>
          </a:p>
          <a:p>
            <a:r>
              <a:rPr lang="en-US" sz="3300" dirty="0"/>
              <a:t>4 Arrows   4 to 1</a:t>
            </a:r>
          </a:p>
          <a:p>
            <a:r>
              <a:rPr lang="en-US" sz="3300" dirty="0"/>
              <a:t>5 Arrows   10 to 1</a:t>
            </a:r>
          </a:p>
        </p:txBody>
      </p:sp>
      <p:sp>
        <p:nvSpPr>
          <p:cNvPr id="26" name="TextBox 25">
            <a:extLst>
              <a:ext uri="{FF2B5EF4-FFF2-40B4-BE49-F238E27FC236}">
                <a16:creationId xmlns:a16="http://schemas.microsoft.com/office/drawing/2014/main" id="{01B0A673-CDD9-66F1-C13C-22B9770989B7}"/>
              </a:ext>
            </a:extLst>
          </p:cNvPr>
          <p:cNvSpPr txBox="1"/>
          <p:nvPr/>
        </p:nvSpPr>
        <p:spPr>
          <a:xfrm>
            <a:off x="2747092" y="752941"/>
            <a:ext cx="467546" cy="369332"/>
          </a:xfrm>
          <a:prstGeom prst="rect">
            <a:avLst/>
          </a:prstGeom>
          <a:noFill/>
        </p:spPr>
        <p:txBody>
          <a:bodyPr wrap="square" rtlCol="0">
            <a:spAutoFit/>
          </a:bodyPr>
          <a:lstStyle/>
          <a:p>
            <a:r>
              <a:rPr lang="en-US" dirty="0"/>
              <a:t>A</a:t>
            </a:r>
          </a:p>
        </p:txBody>
      </p:sp>
      <p:sp>
        <p:nvSpPr>
          <p:cNvPr id="27" name="TextBox 26">
            <a:extLst>
              <a:ext uri="{FF2B5EF4-FFF2-40B4-BE49-F238E27FC236}">
                <a16:creationId xmlns:a16="http://schemas.microsoft.com/office/drawing/2014/main" id="{BA178F19-CD43-37DE-2A06-8065DA296B7F}"/>
              </a:ext>
            </a:extLst>
          </p:cNvPr>
          <p:cNvSpPr txBox="1"/>
          <p:nvPr/>
        </p:nvSpPr>
        <p:spPr>
          <a:xfrm>
            <a:off x="3356692" y="1400641"/>
            <a:ext cx="467546" cy="369332"/>
          </a:xfrm>
          <a:prstGeom prst="rect">
            <a:avLst/>
          </a:prstGeom>
          <a:noFill/>
        </p:spPr>
        <p:txBody>
          <a:bodyPr wrap="square" rtlCol="0">
            <a:spAutoFit/>
          </a:bodyPr>
          <a:lstStyle/>
          <a:p>
            <a:r>
              <a:rPr lang="en-US" dirty="0"/>
              <a:t>B</a:t>
            </a:r>
          </a:p>
        </p:txBody>
      </p:sp>
      <p:sp>
        <p:nvSpPr>
          <p:cNvPr id="28" name="TextBox 27">
            <a:extLst>
              <a:ext uri="{FF2B5EF4-FFF2-40B4-BE49-F238E27FC236}">
                <a16:creationId xmlns:a16="http://schemas.microsoft.com/office/drawing/2014/main" id="{ED4C3721-32B1-25A2-A2B9-BECACBFF393B}"/>
              </a:ext>
            </a:extLst>
          </p:cNvPr>
          <p:cNvSpPr txBox="1"/>
          <p:nvPr/>
        </p:nvSpPr>
        <p:spPr>
          <a:xfrm>
            <a:off x="3323649" y="2225386"/>
            <a:ext cx="467546" cy="369332"/>
          </a:xfrm>
          <a:prstGeom prst="rect">
            <a:avLst/>
          </a:prstGeom>
          <a:noFill/>
        </p:spPr>
        <p:txBody>
          <a:bodyPr wrap="square" rtlCol="0">
            <a:spAutoFit/>
          </a:bodyPr>
          <a:lstStyle/>
          <a:p>
            <a:r>
              <a:rPr lang="en-US" dirty="0"/>
              <a:t>C</a:t>
            </a:r>
          </a:p>
        </p:txBody>
      </p:sp>
      <p:sp>
        <p:nvSpPr>
          <p:cNvPr id="29" name="TextBox 28">
            <a:extLst>
              <a:ext uri="{FF2B5EF4-FFF2-40B4-BE49-F238E27FC236}">
                <a16:creationId xmlns:a16="http://schemas.microsoft.com/office/drawing/2014/main" id="{E38A5CFA-D64C-6EE5-D965-DFAE7FBC43A5}"/>
              </a:ext>
            </a:extLst>
          </p:cNvPr>
          <p:cNvSpPr txBox="1"/>
          <p:nvPr/>
        </p:nvSpPr>
        <p:spPr>
          <a:xfrm>
            <a:off x="2751798" y="2820593"/>
            <a:ext cx="467546" cy="369332"/>
          </a:xfrm>
          <a:prstGeom prst="rect">
            <a:avLst/>
          </a:prstGeom>
          <a:noFill/>
        </p:spPr>
        <p:txBody>
          <a:bodyPr wrap="square" rtlCol="0">
            <a:spAutoFit/>
          </a:bodyPr>
          <a:lstStyle/>
          <a:p>
            <a:r>
              <a:rPr lang="en-US" dirty="0"/>
              <a:t>D</a:t>
            </a:r>
          </a:p>
        </p:txBody>
      </p:sp>
      <p:sp>
        <p:nvSpPr>
          <p:cNvPr id="30" name="TextBox 29">
            <a:extLst>
              <a:ext uri="{FF2B5EF4-FFF2-40B4-BE49-F238E27FC236}">
                <a16:creationId xmlns:a16="http://schemas.microsoft.com/office/drawing/2014/main" id="{85C6C31B-BC83-F973-8561-146BDE558E60}"/>
              </a:ext>
            </a:extLst>
          </p:cNvPr>
          <p:cNvSpPr txBox="1"/>
          <p:nvPr/>
        </p:nvSpPr>
        <p:spPr>
          <a:xfrm>
            <a:off x="1851928" y="2820593"/>
            <a:ext cx="467546" cy="369332"/>
          </a:xfrm>
          <a:prstGeom prst="rect">
            <a:avLst/>
          </a:prstGeom>
          <a:noFill/>
        </p:spPr>
        <p:txBody>
          <a:bodyPr wrap="square" rtlCol="0">
            <a:spAutoFit/>
          </a:bodyPr>
          <a:lstStyle/>
          <a:p>
            <a:r>
              <a:rPr lang="en-US" dirty="0"/>
              <a:t>E</a:t>
            </a:r>
          </a:p>
        </p:txBody>
      </p:sp>
      <p:sp>
        <p:nvSpPr>
          <p:cNvPr id="31" name="TextBox 30">
            <a:extLst>
              <a:ext uri="{FF2B5EF4-FFF2-40B4-BE49-F238E27FC236}">
                <a16:creationId xmlns:a16="http://schemas.microsoft.com/office/drawing/2014/main" id="{DB13ACB8-50D2-D32B-61C0-7C1E37227E63}"/>
              </a:ext>
            </a:extLst>
          </p:cNvPr>
          <p:cNvSpPr txBox="1"/>
          <p:nvPr/>
        </p:nvSpPr>
        <p:spPr>
          <a:xfrm>
            <a:off x="1324022" y="2245461"/>
            <a:ext cx="467546" cy="369332"/>
          </a:xfrm>
          <a:prstGeom prst="rect">
            <a:avLst/>
          </a:prstGeom>
          <a:noFill/>
        </p:spPr>
        <p:txBody>
          <a:bodyPr wrap="square" rtlCol="0">
            <a:spAutoFit/>
          </a:bodyPr>
          <a:lstStyle/>
          <a:p>
            <a:r>
              <a:rPr lang="en-US" dirty="0"/>
              <a:t>F</a:t>
            </a:r>
          </a:p>
        </p:txBody>
      </p:sp>
      <p:sp>
        <p:nvSpPr>
          <p:cNvPr id="32" name="TextBox 31">
            <a:extLst>
              <a:ext uri="{FF2B5EF4-FFF2-40B4-BE49-F238E27FC236}">
                <a16:creationId xmlns:a16="http://schemas.microsoft.com/office/drawing/2014/main" id="{2D3DD3D5-07AC-BDC9-3F08-19C704305252}"/>
              </a:ext>
            </a:extLst>
          </p:cNvPr>
          <p:cNvSpPr txBox="1"/>
          <p:nvPr/>
        </p:nvSpPr>
        <p:spPr>
          <a:xfrm>
            <a:off x="1264101" y="1396966"/>
            <a:ext cx="467546" cy="369332"/>
          </a:xfrm>
          <a:prstGeom prst="rect">
            <a:avLst/>
          </a:prstGeom>
          <a:noFill/>
        </p:spPr>
        <p:txBody>
          <a:bodyPr wrap="square" rtlCol="0">
            <a:spAutoFit/>
          </a:bodyPr>
          <a:lstStyle/>
          <a:p>
            <a:r>
              <a:rPr lang="en-US" dirty="0"/>
              <a:t>G</a:t>
            </a:r>
          </a:p>
        </p:txBody>
      </p:sp>
      <p:sp>
        <p:nvSpPr>
          <p:cNvPr id="33" name="TextBox 32">
            <a:extLst>
              <a:ext uri="{FF2B5EF4-FFF2-40B4-BE49-F238E27FC236}">
                <a16:creationId xmlns:a16="http://schemas.microsoft.com/office/drawing/2014/main" id="{675F8322-8589-78A0-E564-12B5D44E37EA}"/>
              </a:ext>
            </a:extLst>
          </p:cNvPr>
          <p:cNvSpPr txBox="1"/>
          <p:nvPr/>
        </p:nvSpPr>
        <p:spPr>
          <a:xfrm>
            <a:off x="1786568" y="807088"/>
            <a:ext cx="467546" cy="369332"/>
          </a:xfrm>
          <a:prstGeom prst="rect">
            <a:avLst/>
          </a:prstGeom>
          <a:noFill/>
        </p:spPr>
        <p:txBody>
          <a:bodyPr wrap="square" rtlCol="0">
            <a:spAutoFit/>
          </a:bodyPr>
          <a:lstStyle/>
          <a:p>
            <a:r>
              <a:rPr lang="en-US" dirty="0"/>
              <a:t>H</a:t>
            </a:r>
          </a:p>
        </p:txBody>
      </p:sp>
      <p:sp>
        <p:nvSpPr>
          <p:cNvPr id="34" name="TextBox 33">
            <a:extLst>
              <a:ext uri="{FF2B5EF4-FFF2-40B4-BE49-F238E27FC236}">
                <a16:creationId xmlns:a16="http://schemas.microsoft.com/office/drawing/2014/main" id="{3FF27912-97B0-072E-74F0-69176D14CEB5}"/>
              </a:ext>
            </a:extLst>
          </p:cNvPr>
          <p:cNvSpPr txBox="1"/>
          <p:nvPr/>
        </p:nvSpPr>
        <p:spPr>
          <a:xfrm>
            <a:off x="252547" y="3437498"/>
            <a:ext cx="11120845" cy="446276"/>
          </a:xfrm>
          <a:prstGeom prst="rect">
            <a:avLst/>
          </a:prstGeom>
          <a:noFill/>
        </p:spPr>
        <p:txBody>
          <a:bodyPr wrap="square" rtlCol="0">
            <a:spAutoFit/>
          </a:bodyPr>
          <a:lstStyle/>
          <a:p>
            <a:r>
              <a:rPr lang="en-US" sz="2300" dirty="0"/>
              <a:t>Q: Suppose you wager $1 each game, what is the expected Value of this game? </a:t>
            </a:r>
          </a:p>
        </p:txBody>
      </p:sp>
      <p:sp>
        <p:nvSpPr>
          <p:cNvPr id="2" name="TextBox 1">
            <a:extLst>
              <a:ext uri="{FF2B5EF4-FFF2-40B4-BE49-F238E27FC236}">
                <a16:creationId xmlns:a16="http://schemas.microsoft.com/office/drawing/2014/main" id="{0AD458BA-EB66-C4BB-806D-534E8F99D12C}"/>
              </a:ext>
            </a:extLst>
          </p:cNvPr>
          <p:cNvSpPr txBox="1"/>
          <p:nvPr/>
        </p:nvSpPr>
        <p:spPr>
          <a:xfrm>
            <a:off x="283026" y="3920826"/>
            <a:ext cx="11120845" cy="446276"/>
          </a:xfrm>
          <a:prstGeom prst="rect">
            <a:avLst/>
          </a:prstGeom>
          <a:noFill/>
        </p:spPr>
        <p:txBody>
          <a:bodyPr wrap="square" rtlCol="0">
            <a:spAutoFit/>
          </a:bodyPr>
          <a:lstStyle/>
          <a:p>
            <a:r>
              <a:rPr lang="en-US" sz="2300" dirty="0"/>
              <a:t>Q: What is the standard deviation of this game? </a:t>
            </a:r>
          </a:p>
        </p:txBody>
      </p:sp>
      <p:sp>
        <p:nvSpPr>
          <p:cNvPr id="3" name="TextBox 2">
            <a:extLst>
              <a:ext uri="{FF2B5EF4-FFF2-40B4-BE49-F238E27FC236}">
                <a16:creationId xmlns:a16="http://schemas.microsoft.com/office/drawing/2014/main" id="{373BBD8C-2D47-7D57-32ED-E9E1F7F33823}"/>
              </a:ext>
            </a:extLst>
          </p:cNvPr>
          <p:cNvSpPr txBox="1"/>
          <p:nvPr/>
        </p:nvSpPr>
        <p:spPr>
          <a:xfrm>
            <a:off x="296087" y="4404154"/>
            <a:ext cx="11120845" cy="446276"/>
          </a:xfrm>
          <a:prstGeom prst="rect">
            <a:avLst/>
          </a:prstGeom>
          <a:noFill/>
        </p:spPr>
        <p:txBody>
          <a:bodyPr wrap="square" rtlCol="0">
            <a:spAutoFit/>
          </a:bodyPr>
          <a:lstStyle/>
          <a:p>
            <a:r>
              <a:rPr lang="en-US" sz="2300" dirty="0"/>
              <a:t>Q: If you played this game 100 times, what is the expected payout?  </a:t>
            </a:r>
          </a:p>
        </p:txBody>
      </p:sp>
      <p:sp>
        <p:nvSpPr>
          <p:cNvPr id="4" name="TextBox 3">
            <a:extLst>
              <a:ext uri="{FF2B5EF4-FFF2-40B4-BE49-F238E27FC236}">
                <a16:creationId xmlns:a16="http://schemas.microsoft.com/office/drawing/2014/main" id="{B194525B-56EA-A41B-BA01-D6C40564EA85}"/>
              </a:ext>
            </a:extLst>
          </p:cNvPr>
          <p:cNvSpPr txBox="1"/>
          <p:nvPr/>
        </p:nvSpPr>
        <p:spPr>
          <a:xfrm>
            <a:off x="300440" y="4913607"/>
            <a:ext cx="11787057" cy="446276"/>
          </a:xfrm>
          <a:prstGeom prst="rect">
            <a:avLst/>
          </a:prstGeom>
          <a:noFill/>
        </p:spPr>
        <p:txBody>
          <a:bodyPr wrap="square" rtlCol="0">
            <a:spAutoFit/>
          </a:bodyPr>
          <a:lstStyle/>
          <a:p>
            <a:r>
              <a:rPr lang="en-US" sz="2300" dirty="0"/>
              <a:t>Q: If you played this game 100 times, what is the probability that you will make money?</a:t>
            </a:r>
          </a:p>
        </p:txBody>
      </p:sp>
    </p:spTree>
    <p:extLst>
      <p:ext uri="{BB962C8B-B14F-4D97-AF65-F5344CB8AC3E}">
        <p14:creationId xmlns:p14="http://schemas.microsoft.com/office/powerpoint/2010/main" val="37278552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8" presetClass="emph" presetSubtype="0" decel="82000" fill="hold" nodeType="clickEffect">
                                  <p:stCondLst>
                                    <p:cond delay="0"/>
                                  </p:stCondLst>
                                  <p:childTnLst>
                                    <p:animRot by="174600000">
                                      <p:cBhvr>
                                        <p:cTn id="6" dur="3000" fill="hold"/>
                                        <p:tgtEl>
                                          <p:spTgt spid="5"/>
                                        </p:tgtEl>
                                        <p:attrNameLst>
                                          <p:attrName>r</p:attrName>
                                        </p:attrNameLst>
                                      </p:cBhvr>
                                    </p:animRot>
                                  </p:childTnLst>
                                </p:cTn>
                              </p:par>
                              <p:par>
                                <p:cTn id="7" presetID="8" presetClass="emph" presetSubtype="0" accel="1000" decel="82000" fill="hold" nodeType="withEffect">
                                  <p:stCondLst>
                                    <p:cond delay="0"/>
                                  </p:stCondLst>
                                  <p:childTnLst>
                                    <p:animRot by="187140000">
                                      <p:cBhvr>
                                        <p:cTn id="8" dur="3000" fill="hold"/>
                                        <p:tgtEl>
                                          <p:spTgt spid="7"/>
                                        </p:tgtEl>
                                        <p:attrNameLst>
                                          <p:attrName>r</p:attrName>
                                        </p:attrNameLst>
                                      </p:cBhvr>
                                    </p:animRot>
                                  </p:childTnLst>
                                </p:cTn>
                              </p:par>
                              <p:par>
                                <p:cTn id="9" presetID="8" presetClass="emph" presetSubtype="0" accel="3333" decel="82121" fill="hold" nodeType="withEffect">
                                  <p:stCondLst>
                                    <p:cond delay="0"/>
                                  </p:stCondLst>
                                  <p:childTnLst>
                                    <p:animRot by="201600000">
                                      <p:cBhvr>
                                        <p:cTn id="10" dur="3300" fill="hold"/>
                                        <p:tgtEl>
                                          <p:spTgt spid="8"/>
                                        </p:tgtEl>
                                        <p:attrNameLst>
                                          <p:attrName>r</p:attrName>
                                        </p:attrNameLst>
                                      </p:cBhvr>
                                    </p:animRot>
                                  </p:childTnLst>
                                </p:cTn>
                              </p:par>
                              <p:par>
                                <p:cTn id="11" presetID="8" presetClass="emph" presetSubtype="0" accel="3438" decel="84062" fill="hold" nodeType="withEffect">
                                  <p:stCondLst>
                                    <p:cond delay="0"/>
                                  </p:stCondLst>
                                  <p:childTnLst>
                                    <p:animRot by="194820000">
                                      <p:cBhvr>
                                        <p:cTn id="12" dur="3200" fill="hold"/>
                                        <p:tgtEl>
                                          <p:spTgt spid="9"/>
                                        </p:tgtEl>
                                        <p:attrNameLst>
                                          <p:attrName>r</p:attrName>
                                        </p:attrNameLst>
                                      </p:cBhvr>
                                    </p:animRot>
                                  </p:childTnLst>
                                </p:cTn>
                              </p:par>
                              <p:par>
                                <p:cTn id="13" presetID="8" presetClass="emph" presetSubtype="0" accel="5000" decel="56000" fill="hold" nodeType="withEffect">
                                  <p:stCondLst>
                                    <p:cond delay="0"/>
                                  </p:stCondLst>
                                  <p:childTnLst>
                                    <p:animRot by="186600000">
                                      <p:cBhvr>
                                        <p:cTn id="14" dur="3000" fill="hold"/>
                                        <p:tgtEl>
                                          <p:spTgt spid="10"/>
                                        </p:tgtEl>
                                        <p:attrNameLst>
                                          <p:attrName>r</p:attrName>
                                        </p:attrNameLst>
                                      </p:cBhvr>
                                    </p:animRo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8" presetClass="emph" presetSubtype="0" accel="6000" decel="63000" fill="hold" nodeType="clickEffect">
                                  <p:stCondLst>
                                    <p:cond delay="0"/>
                                  </p:stCondLst>
                                  <p:childTnLst>
                                    <p:animRot by="183600000">
                                      <p:cBhvr>
                                        <p:cTn id="21" dur="3000" fill="hold"/>
                                        <p:tgtEl>
                                          <p:spTgt spid="10"/>
                                        </p:tgtEl>
                                        <p:attrNameLst>
                                          <p:attrName>r</p:attrName>
                                        </p:attrNameLst>
                                      </p:cBhvr>
                                    </p:animRot>
                                  </p:childTnLst>
                                </p:cTn>
                              </p:par>
                              <p:par>
                                <p:cTn id="22" presetID="8" presetClass="emph" presetSubtype="0" decel="69000" fill="hold" nodeType="withEffect">
                                  <p:stCondLst>
                                    <p:cond delay="0"/>
                                  </p:stCondLst>
                                  <p:childTnLst>
                                    <p:animRot by="169980000">
                                      <p:cBhvr>
                                        <p:cTn id="23" dur="3000" fill="hold"/>
                                        <p:tgtEl>
                                          <p:spTgt spid="5"/>
                                        </p:tgtEl>
                                        <p:attrNameLst>
                                          <p:attrName>r</p:attrName>
                                        </p:attrNameLst>
                                      </p:cBhvr>
                                    </p:animRot>
                                  </p:childTnLst>
                                </p:cTn>
                              </p:par>
                              <p:par>
                                <p:cTn id="24" presetID="8" presetClass="emph" presetSubtype="0" decel="77000" fill="hold" nodeType="withEffect">
                                  <p:stCondLst>
                                    <p:cond delay="0"/>
                                  </p:stCondLst>
                                  <p:childTnLst>
                                    <p:animRot by="211140000">
                                      <p:cBhvr>
                                        <p:cTn id="25" dur="3000" fill="hold"/>
                                        <p:tgtEl>
                                          <p:spTgt spid="9"/>
                                        </p:tgtEl>
                                        <p:attrNameLst>
                                          <p:attrName>r</p:attrName>
                                        </p:attrNameLst>
                                      </p:cBhvr>
                                    </p:animRot>
                                  </p:childTnLst>
                                </p:cTn>
                              </p:par>
                              <p:par>
                                <p:cTn id="26" presetID="8" presetClass="emph" presetSubtype="0" decel="84000" fill="hold" nodeType="withEffect">
                                  <p:stCondLst>
                                    <p:cond delay="0"/>
                                  </p:stCondLst>
                                  <p:childTnLst>
                                    <p:animRot by="175080000">
                                      <p:cBhvr>
                                        <p:cTn id="27" dur="3000" fill="hold"/>
                                        <p:tgtEl>
                                          <p:spTgt spid="7"/>
                                        </p:tgtEl>
                                        <p:attrNameLst>
                                          <p:attrName>r</p:attrName>
                                        </p:attrNameLst>
                                      </p:cBhvr>
                                    </p:animRot>
                                  </p:childTnLst>
                                </p:cTn>
                              </p:par>
                              <p:par>
                                <p:cTn id="28" presetID="8" presetClass="emph" presetSubtype="0" decel="61000" fill="hold" nodeType="withEffect">
                                  <p:stCondLst>
                                    <p:cond delay="0"/>
                                  </p:stCondLst>
                                  <p:childTnLst>
                                    <p:animRot by="186780000">
                                      <p:cBhvr>
                                        <p:cTn id="29" dur="3000" fill="hold"/>
                                        <p:tgtEl>
                                          <p:spTgt spid="8"/>
                                        </p:tgtEl>
                                        <p:attrNameLst>
                                          <p:attrName>r</p:attrName>
                                        </p:attrNameLst>
                                      </p:cBhvr>
                                    </p:animRot>
                                  </p:childTnLst>
                                </p:cTn>
                              </p:par>
                              <p:par>
                                <p:cTn id="30" presetID="1" presetClass="exit" presetSubtype="0" fill="hold" grpId="1" nodeType="withEffect">
                                  <p:stCondLst>
                                    <p:cond delay="0"/>
                                  </p:stCondLst>
                                  <p:childTnLst>
                                    <p:set>
                                      <p:cBhvr>
                                        <p:cTn id="3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P spid="2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6994E0-C7F4-FEEA-3A55-590AAD1E80EC}"/>
              </a:ext>
            </a:extLst>
          </p:cNvPr>
          <p:cNvPicPr>
            <a:picLocks noChangeAspect="1"/>
          </p:cNvPicPr>
          <p:nvPr/>
        </p:nvPicPr>
        <p:blipFill>
          <a:blip r:embed="rId2"/>
          <a:stretch>
            <a:fillRect/>
          </a:stretch>
        </p:blipFill>
        <p:spPr>
          <a:xfrm>
            <a:off x="133288" y="0"/>
            <a:ext cx="4329462" cy="2046514"/>
          </a:xfrm>
          <a:prstGeom prst="rect">
            <a:avLst/>
          </a:prstGeom>
        </p:spPr>
      </p:pic>
      <p:sp>
        <p:nvSpPr>
          <p:cNvPr id="6" name="TextBox 5">
            <a:extLst>
              <a:ext uri="{FF2B5EF4-FFF2-40B4-BE49-F238E27FC236}">
                <a16:creationId xmlns:a16="http://schemas.microsoft.com/office/drawing/2014/main" id="{B51C8617-E2C5-B7AD-1EAE-FADF13A761C7}"/>
              </a:ext>
            </a:extLst>
          </p:cNvPr>
          <p:cNvSpPr txBox="1"/>
          <p:nvPr/>
        </p:nvSpPr>
        <p:spPr>
          <a:xfrm>
            <a:off x="4593771" y="445136"/>
            <a:ext cx="7086599" cy="430887"/>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There are 5 arrows, each arrow has 8 spots to land in</a:t>
            </a:r>
          </a:p>
        </p:txBody>
      </p:sp>
      <p:sp>
        <p:nvSpPr>
          <p:cNvPr id="7" name="TextBox 6">
            <a:extLst>
              <a:ext uri="{FF2B5EF4-FFF2-40B4-BE49-F238E27FC236}">
                <a16:creationId xmlns:a16="http://schemas.microsoft.com/office/drawing/2014/main" id="{550BEF24-8B8E-ACFC-2BE1-3022C5B9BDF8}"/>
              </a:ext>
            </a:extLst>
          </p:cNvPr>
          <p:cNvSpPr txBox="1"/>
          <p:nvPr/>
        </p:nvSpPr>
        <p:spPr>
          <a:xfrm>
            <a:off x="4539343" y="913222"/>
            <a:ext cx="7086599" cy="769441"/>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Suppose you wager in one of the spots “A”, the probability that you will get any one arrow is 1/8</a:t>
            </a:r>
          </a:p>
        </p:txBody>
      </p:sp>
      <p:sp>
        <p:nvSpPr>
          <p:cNvPr id="8" name="TextBox 7">
            <a:extLst>
              <a:ext uri="{FF2B5EF4-FFF2-40B4-BE49-F238E27FC236}">
                <a16:creationId xmlns:a16="http://schemas.microsoft.com/office/drawing/2014/main" id="{4844E5E1-F0C7-918D-A084-87EBBA02845E}"/>
              </a:ext>
            </a:extLst>
          </p:cNvPr>
          <p:cNvSpPr txBox="1"/>
          <p:nvPr/>
        </p:nvSpPr>
        <p:spPr>
          <a:xfrm>
            <a:off x="4397829" y="1773193"/>
            <a:ext cx="7086599" cy="769441"/>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So each arrow is either hit or miss, which means it is binomial.  p = 1/8 and q = 7/8</a:t>
            </a:r>
          </a:p>
        </p:txBody>
      </p:sp>
      <p:sp>
        <p:nvSpPr>
          <p:cNvPr id="9" name="TextBox 8">
            <a:extLst>
              <a:ext uri="{FF2B5EF4-FFF2-40B4-BE49-F238E27FC236}">
                <a16:creationId xmlns:a16="http://schemas.microsoft.com/office/drawing/2014/main" id="{47A2146F-C0BB-EEA8-1FC6-1801349C48CD}"/>
              </a:ext>
            </a:extLst>
          </p:cNvPr>
          <p:cNvSpPr txBox="1"/>
          <p:nvPr/>
        </p:nvSpPr>
        <p:spPr>
          <a:xfrm>
            <a:off x="478972" y="2469879"/>
            <a:ext cx="11114314" cy="430887"/>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Use a binomial distribution to get the probability of getting 1 to 5 arrows</a:t>
            </a:r>
          </a:p>
        </p:txBody>
      </p:sp>
      <p:graphicFrame>
        <p:nvGraphicFramePr>
          <p:cNvPr id="10" name="Object 9">
            <a:extLst>
              <a:ext uri="{FF2B5EF4-FFF2-40B4-BE49-F238E27FC236}">
                <a16:creationId xmlns:a16="http://schemas.microsoft.com/office/drawing/2014/main" id="{510BC3B6-8845-D416-2486-858D77DAFAB3}"/>
              </a:ext>
            </a:extLst>
          </p:cNvPr>
          <p:cNvGraphicFramePr>
            <a:graphicFrameLocks noChangeAspect="1"/>
          </p:cNvGraphicFramePr>
          <p:nvPr>
            <p:extLst>
              <p:ext uri="{D42A27DB-BD31-4B8C-83A1-F6EECF244321}">
                <p14:modId xmlns:p14="http://schemas.microsoft.com/office/powerpoint/2010/main" val="20945063"/>
              </p:ext>
            </p:extLst>
          </p:nvPr>
        </p:nvGraphicFramePr>
        <p:xfrm>
          <a:off x="257175" y="2932113"/>
          <a:ext cx="3900488" cy="654050"/>
        </p:xfrm>
        <a:graphic>
          <a:graphicData uri="http://schemas.openxmlformats.org/presentationml/2006/ole">
            <mc:AlternateContent xmlns:mc="http://schemas.openxmlformats.org/markup-compatibility/2006">
              <mc:Choice xmlns:v="urn:schemas-microsoft-com:vml" Requires="v">
                <p:oleObj name="Equation" r:id="rId3" imgW="1511280" imgH="253800" progId="Equation.DSMT4">
                  <p:embed/>
                </p:oleObj>
              </mc:Choice>
              <mc:Fallback>
                <p:oleObj name="Equation" r:id="rId3" imgW="1511280" imgH="253800" progId="Equation.DSMT4">
                  <p:embed/>
                  <p:pic>
                    <p:nvPicPr>
                      <p:cNvPr id="10" name="Object 9">
                        <a:extLst>
                          <a:ext uri="{FF2B5EF4-FFF2-40B4-BE49-F238E27FC236}">
                            <a16:creationId xmlns:a16="http://schemas.microsoft.com/office/drawing/2014/main" id="{510BC3B6-8845-D416-2486-858D77DAFAB3}"/>
                          </a:ext>
                        </a:extLst>
                      </p:cNvPr>
                      <p:cNvPicPr/>
                      <p:nvPr/>
                    </p:nvPicPr>
                    <p:blipFill>
                      <a:blip r:embed="rId4"/>
                      <a:stretch>
                        <a:fillRect/>
                      </a:stretch>
                    </p:blipFill>
                    <p:spPr>
                      <a:xfrm>
                        <a:off x="257175" y="2932113"/>
                        <a:ext cx="3900488" cy="6540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3855469-16EF-8376-2674-C1E61AE23778}"/>
              </a:ext>
            </a:extLst>
          </p:cNvPr>
          <p:cNvGraphicFramePr>
            <a:graphicFrameLocks noChangeAspect="1"/>
          </p:cNvGraphicFramePr>
          <p:nvPr>
            <p:extLst>
              <p:ext uri="{D42A27DB-BD31-4B8C-83A1-F6EECF244321}">
                <p14:modId xmlns:p14="http://schemas.microsoft.com/office/powerpoint/2010/main" val="1437644193"/>
              </p:ext>
            </p:extLst>
          </p:nvPr>
        </p:nvGraphicFramePr>
        <p:xfrm>
          <a:off x="4789942" y="2963636"/>
          <a:ext cx="884237" cy="458788"/>
        </p:xfrm>
        <a:graphic>
          <a:graphicData uri="http://schemas.openxmlformats.org/presentationml/2006/ole">
            <mc:AlternateContent xmlns:mc="http://schemas.openxmlformats.org/markup-compatibility/2006">
              <mc:Choice xmlns:v="urn:schemas-microsoft-com:vml" Requires="v">
                <p:oleObj name="Equation" r:id="rId5" imgW="342720" imgH="177480" progId="Equation.DSMT4">
                  <p:embed/>
                </p:oleObj>
              </mc:Choice>
              <mc:Fallback>
                <p:oleObj name="Equation" r:id="rId5" imgW="342720" imgH="177480" progId="Equation.DSMT4">
                  <p:embed/>
                  <p:pic>
                    <p:nvPicPr>
                      <p:cNvPr id="11" name="Object 10">
                        <a:extLst>
                          <a:ext uri="{FF2B5EF4-FFF2-40B4-BE49-F238E27FC236}">
                            <a16:creationId xmlns:a16="http://schemas.microsoft.com/office/drawing/2014/main" id="{F3855469-16EF-8376-2674-C1E61AE23778}"/>
                          </a:ext>
                        </a:extLst>
                      </p:cNvPr>
                      <p:cNvPicPr/>
                      <p:nvPr/>
                    </p:nvPicPr>
                    <p:blipFill>
                      <a:blip r:embed="rId6"/>
                      <a:stretch>
                        <a:fillRect/>
                      </a:stretch>
                    </p:blipFill>
                    <p:spPr>
                      <a:xfrm>
                        <a:off x="4789942" y="2963636"/>
                        <a:ext cx="884237" cy="45878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C8C352FA-1D1A-C7D7-81E7-70C1BFFE47B2}"/>
              </a:ext>
            </a:extLst>
          </p:cNvPr>
          <p:cNvSpPr txBox="1"/>
          <p:nvPr/>
        </p:nvSpPr>
        <p:spPr>
          <a:xfrm>
            <a:off x="4147458" y="3384279"/>
            <a:ext cx="2035628" cy="436607"/>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5 arrows</a:t>
            </a:r>
          </a:p>
        </p:txBody>
      </p:sp>
      <p:graphicFrame>
        <p:nvGraphicFramePr>
          <p:cNvPr id="13" name="Object 12">
            <a:extLst>
              <a:ext uri="{FF2B5EF4-FFF2-40B4-BE49-F238E27FC236}">
                <a16:creationId xmlns:a16="http://schemas.microsoft.com/office/drawing/2014/main" id="{F7605603-F92B-A6E7-91A2-23E0B09BEB02}"/>
              </a:ext>
            </a:extLst>
          </p:cNvPr>
          <p:cNvGraphicFramePr>
            <a:graphicFrameLocks noChangeAspect="1"/>
          </p:cNvGraphicFramePr>
          <p:nvPr>
            <p:extLst>
              <p:ext uri="{D42A27DB-BD31-4B8C-83A1-F6EECF244321}">
                <p14:modId xmlns:p14="http://schemas.microsoft.com/office/powerpoint/2010/main" val="210312763"/>
              </p:ext>
            </p:extLst>
          </p:nvPr>
        </p:nvGraphicFramePr>
        <p:xfrm>
          <a:off x="6607175" y="2804888"/>
          <a:ext cx="1017588" cy="1016000"/>
        </p:xfrm>
        <a:graphic>
          <a:graphicData uri="http://schemas.openxmlformats.org/presentationml/2006/ole">
            <mc:AlternateContent xmlns:mc="http://schemas.openxmlformats.org/markup-compatibility/2006">
              <mc:Choice xmlns:v="urn:schemas-microsoft-com:vml" Requires="v">
                <p:oleObj name="Equation" r:id="rId7" imgW="393480" imgH="393480" progId="Equation.DSMT4">
                  <p:embed/>
                </p:oleObj>
              </mc:Choice>
              <mc:Fallback>
                <p:oleObj name="Equation" r:id="rId7" imgW="393480" imgH="393480" progId="Equation.DSMT4">
                  <p:embed/>
                  <p:pic>
                    <p:nvPicPr>
                      <p:cNvPr id="13" name="Object 12">
                        <a:extLst>
                          <a:ext uri="{FF2B5EF4-FFF2-40B4-BE49-F238E27FC236}">
                            <a16:creationId xmlns:a16="http://schemas.microsoft.com/office/drawing/2014/main" id="{F7605603-F92B-A6E7-91A2-23E0B09BEB02}"/>
                          </a:ext>
                        </a:extLst>
                      </p:cNvPr>
                      <p:cNvPicPr/>
                      <p:nvPr/>
                    </p:nvPicPr>
                    <p:blipFill>
                      <a:blip r:embed="rId8"/>
                      <a:stretch>
                        <a:fillRect/>
                      </a:stretch>
                    </p:blipFill>
                    <p:spPr>
                      <a:xfrm>
                        <a:off x="6607175" y="2804888"/>
                        <a:ext cx="1017588" cy="10160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91B1FA3-4556-18BF-6F4D-F59DEE7FAF01}"/>
              </a:ext>
            </a:extLst>
          </p:cNvPr>
          <p:cNvGraphicFramePr>
            <a:graphicFrameLocks noChangeAspect="1"/>
          </p:cNvGraphicFramePr>
          <p:nvPr>
            <p:extLst>
              <p:ext uri="{D42A27DB-BD31-4B8C-83A1-F6EECF244321}">
                <p14:modId xmlns:p14="http://schemas.microsoft.com/office/powerpoint/2010/main" val="2641628097"/>
              </p:ext>
            </p:extLst>
          </p:nvPr>
        </p:nvGraphicFramePr>
        <p:xfrm>
          <a:off x="8241847" y="2988809"/>
          <a:ext cx="2495550" cy="525462"/>
        </p:xfrm>
        <a:graphic>
          <a:graphicData uri="http://schemas.openxmlformats.org/presentationml/2006/ole">
            <mc:AlternateContent xmlns:mc="http://schemas.openxmlformats.org/markup-compatibility/2006">
              <mc:Choice xmlns:v="urn:schemas-microsoft-com:vml" Requires="v">
                <p:oleObj name="Equation" r:id="rId9" imgW="965160" imgH="203040" progId="Equation.DSMT4">
                  <p:embed/>
                </p:oleObj>
              </mc:Choice>
              <mc:Fallback>
                <p:oleObj name="Equation" r:id="rId9" imgW="965160" imgH="203040" progId="Equation.DSMT4">
                  <p:embed/>
                  <p:pic>
                    <p:nvPicPr>
                      <p:cNvPr id="14" name="Object 13">
                        <a:extLst>
                          <a:ext uri="{FF2B5EF4-FFF2-40B4-BE49-F238E27FC236}">
                            <a16:creationId xmlns:a16="http://schemas.microsoft.com/office/drawing/2014/main" id="{B91B1FA3-4556-18BF-6F4D-F59DEE7FAF01}"/>
                          </a:ext>
                        </a:extLst>
                      </p:cNvPr>
                      <p:cNvPicPr/>
                      <p:nvPr/>
                    </p:nvPicPr>
                    <p:blipFill>
                      <a:blip r:embed="rId10"/>
                      <a:stretch>
                        <a:fillRect/>
                      </a:stretch>
                    </p:blipFill>
                    <p:spPr>
                      <a:xfrm>
                        <a:off x="8241847" y="2988809"/>
                        <a:ext cx="2495550" cy="525462"/>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F1005326-2CDB-12B1-2112-72908377B919}"/>
              </a:ext>
            </a:extLst>
          </p:cNvPr>
          <p:cNvSpPr txBox="1"/>
          <p:nvPr/>
        </p:nvSpPr>
        <p:spPr>
          <a:xfrm>
            <a:off x="7913916" y="3449594"/>
            <a:ext cx="3668484" cy="430887"/>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How many arrows you get</a:t>
            </a:r>
          </a:p>
        </p:txBody>
      </p:sp>
      <p:graphicFrame>
        <p:nvGraphicFramePr>
          <p:cNvPr id="16" name="Object 15">
            <a:extLst>
              <a:ext uri="{FF2B5EF4-FFF2-40B4-BE49-F238E27FC236}">
                <a16:creationId xmlns:a16="http://schemas.microsoft.com/office/drawing/2014/main" id="{D7F4F67A-A93B-E759-910B-F36BDB3284EC}"/>
              </a:ext>
            </a:extLst>
          </p:cNvPr>
          <p:cNvGraphicFramePr>
            <a:graphicFrameLocks noChangeAspect="1"/>
          </p:cNvGraphicFramePr>
          <p:nvPr>
            <p:extLst>
              <p:ext uri="{D42A27DB-BD31-4B8C-83A1-F6EECF244321}">
                <p14:modId xmlns:p14="http://schemas.microsoft.com/office/powerpoint/2010/main" val="1825716575"/>
              </p:ext>
            </p:extLst>
          </p:nvPr>
        </p:nvGraphicFramePr>
        <p:xfrm>
          <a:off x="260350" y="3423103"/>
          <a:ext cx="4197350" cy="719138"/>
        </p:xfrm>
        <a:graphic>
          <a:graphicData uri="http://schemas.openxmlformats.org/presentationml/2006/ole">
            <mc:AlternateContent xmlns:mc="http://schemas.openxmlformats.org/markup-compatibility/2006">
              <mc:Choice xmlns:v="urn:schemas-microsoft-com:vml" Requires="v">
                <p:oleObj name="Equation" r:id="rId11" imgW="1625400" imgH="279360" progId="Equation.DSMT4">
                  <p:embed/>
                </p:oleObj>
              </mc:Choice>
              <mc:Fallback>
                <p:oleObj name="Equation" r:id="rId11" imgW="1625400" imgH="279360" progId="Equation.DSMT4">
                  <p:embed/>
                  <p:pic>
                    <p:nvPicPr>
                      <p:cNvPr id="16" name="Object 15">
                        <a:extLst>
                          <a:ext uri="{FF2B5EF4-FFF2-40B4-BE49-F238E27FC236}">
                            <a16:creationId xmlns:a16="http://schemas.microsoft.com/office/drawing/2014/main" id="{D7F4F67A-A93B-E759-910B-F36BDB3284EC}"/>
                          </a:ext>
                        </a:extLst>
                      </p:cNvPr>
                      <p:cNvPicPr/>
                      <p:nvPr/>
                    </p:nvPicPr>
                    <p:blipFill>
                      <a:blip r:embed="rId12"/>
                      <a:stretch>
                        <a:fillRect/>
                      </a:stretch>
                    </p:blipFill>
                    <p:spPr>
                      <a:xfrm>
                        <a:off x="260350" y="3423103"/>
                        <a:ext cx="4197350" cy="71913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FDF4043C-44BB-4F3A-6EE8-93FF6E5447ED}"/>
              </a:ext>
            </a:extLst>
          </p:cNvPr>
          <p:cNvSpPr txBox="1"/>
          <p:nvPr/>
        </p:nvSpPr>
        <p:spPr>
          <a:xfrm>
            <a:off x="359230" y="4200708"/>
            <a:ext cx="11114314" cy="430887"/>
          </a:xfrm>
          <a:prstGeom prst="rect">
            <a:avLst/>
          </a:prstGeom>
          <a:noFill/>
        </p:spPr>
        <p:txBody>
          <a:bodyPr wrap="square">
            <a:spAutoFit/>
          </a:bodyPr>
          <a:lstStyle/>
          <a:p>
            <a:pPr eaLnBrk="1" hangingPunct="1">
              <a:defRPr/>
            </a:pPr>
            <a:r>
              <a:rPr lang="en-CA" sz="2200" dirty="0">
                <a:solidFill>
                  <a:srgbClr val="FF0000"/>
                </a:solidFill>
                <a:latin typeface="+mj-lt"/>
                <a:cs typeface="Arial" charset="0"/>
              </a:rPr>
              <a:t>Use a Ti83 to calculate the expected value:</a:t>
            </a:r>
          </a:p>
        </p:txBody>
      </p:sp>
      <p:pic>
        <p:nvPicPr>
          <p:cNvPr id="21" name="Picture 20">
            <a:extLst>
              <a:ext uri="{FF2B5EF4-FFF2-40B4-BE49-F238E27FC236}">
                <a16:creationId xmlns:a16="http://schemas.microsoft.com/office/drawing/2014/main" id="{48C62137-8D77-7E1C-8146-84E2BC4D0BE7}"/>
              </a:ext>
            </a:extLst>
          </p:cNvPr>
          <p:cNvPicPr>
            <a:picLocks noChangeAspect="1"/>
          </p:cNvPicPr>
          <p:nvPr/>
        </p:nvPicPr>
        <p:blipFill>
          <a:blip r:embed="rId13"/>
          <a:stretch>
            <a:fillRect/>
          </a:stretch>
        </p:blipFill>
        <p:spPr>
          <a:xfrm>
            <a:off x="2729404" y="5101226"/>
            <a:ext cx="2705478" cy="1314633"/>
          </a:xfrm>
          <a:prstGeom prst="rect">
            <a:avLst/>
          </a:prstGeom>
        </p:spPr>
      </p:pic>
      <p:pic>
        <p:nvPicPr>
          <p:cNvPr id="23" name="Picture 22">
            <a:extLst>
              <a:ext uri="{FF2B5EF4-FFF2-40B4-BE49-F238E27FC236}">
                <a16:creationId xmlns:a16="http://schemas.microsoft.com/office/drawing/2014/main" id="{C42DD528-C62A-8038-E6E5-61CBEE1F12B0}"/>
              </a:ext>
            </a:extLst>
          </p:cNvPr>
          <p:cNvPicPr>
            <a:picLocks noChangeAspect="1"/>
          </p:cNvPicPr>
          <p:nvPr/>
        </p:nvPicPr>
        <p:blipFill>
          <a:blip r:embed="rId14"/>
          <a:stretch>
            <a:fillRect/>
          </a:stretch>
        </p:blipFill>
        <p:spPr>
          <a:xfrm>
            <a:off x="6297135" y="4209872"/>
            <a:ext cx="3581900" cy="2553056"/>
          </a:xfrm>
          <a:prstGeom prst="rect">
            <a:avLst/>
          </a:prstGeom>
        </p:spPr>
      </p:pic>
      <p:sp>
        <p:nvSpPr>
          <p:cNvPr id="26" name="TextBox 25">
            <a:extLst>
              <a:ext uri="{FF2B5EF4-FFF2-40B4-BE49-F238E27FC236}">
                <a16:creationId xmlns:a16="http://schemas.microsoft.com/office/drawing/2014/main" id="{F92BFB71-98B9-F0FC-76A5-234A4494FF97}"/>
              </a:ext>
            </a:extLst>
          </p:cNvPr>
          <p:cNvSpPr txBox="1"/>
          <p:nvPr/>
        </p:nvSpPr>
        <p:spPr>
          <a:xfrm>
            <a:off x="228602" y="4592594"/>
            <a:ext cx="4267198" cy="430887"/>
          </a:xfrm>
          <a:prstGeom prst="rect">
            <a:avLst/>
          </a:prstGeom>
          <a:noFill/>
        </p:spPr>
        <p:txBody>
          <a:bodyPr wrap="square">
            <a:spAutoFit/>
          </a:bodyPr>
          <a:lstStyle/>
          <a:p>
            <a:pPr eaLnBrk="1" hangingPunct="1">
              <a:defRPr/>
            </a:pPr>
            <a:r>
              <a:rPr lang="en-CA" sz="2200" dirty="0">
                <a:solidFill>
                  <a:srgbClr val="FF0000"/>
                </a:solidFill>
                <a:latin typeface="+mj-lt"/>
                <a:cs typeface="Arial" charset="0"/>
              </a:rPr>
              <a:t>L3: Payout for each outcome</a:t>
            </a:r>
          </a:p>
        </p:txBody>
      </p:sp>
      <p:pic>
        <p:nvPicPr>
          <p:cNvPr id="30" name="Picture 29">
            <a:extLst>
              <a:ext uri="{FF2B5EF4-FFF2-40B4-BE49-F238E27FC236}">
                <a16:creationId xmlns:a16="http://schemas.microsoft.com/office/drawing/2014/main" id="{BDA3064D-6E2B-5C11-E333-6C165E139F6A}"/>
              </a:ext>
            </a:extLst>
          </p:cNvPr>
          <p:cNvPicPr>
            <a:picLocks noChangeAspect="1"/>
          </p:cNvPicPr>
          <p:nvPr/>
        </p:nvPicPr>
        <p:blipFill>
          <a:blip r:embed="rId15"/>
          <a:stretch>
            <a:fillRect/>
          </a:stretch>
        </p:blipFill>
        <p:spPr>
          <a:xfrm>
            <a:off x="7709751" y="4256894"/>
            <a:ext cx="800212" cy="1457528"/>
          </a:xfrm>
          <a:prstGeom prst="rect">
            <a:avLst/>
          </a:prstGeom>
        </p:spPr>
      </p:pic>
    </p:spTree>
    <p:extLst>
      <p:ext uri="{BB962C8B-B14F-4D97-AF65-F5344CB8AC3E}">
        <p14:creationId xmlns:p14="http://schemas.microsoft.com/office/powerpoint/2010/main" val="19524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linds(horizontal)">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5" grpId="0"/>
      <p:bldP spid="17"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382BBD-1F16-663E-DD86-BA18C3893425}"/>
              </a:ext>
            </a:extLst>
          </p:cNvPr>
          <p:cNvPicPr>
            <a:picLocks noChangeAspect="1"/>
          </p:cNvPicPr>
          <p:nvPr/>
        </p:nvPicPr>
        <p:blipFill>
          <a:blip r:embed="rId2"/>
          <a:stretch>
            <a:fillRect/>
          </a:stretch>
        </p:blipFill>
        <p:spPr>
          <a:xfrm>
            <a:off x="2152152" y="2311562"/>
            <a:ext cx="7243709" cy="4241637"/>
          </a:xfrm>
          <a:prstGeom prst="rect">
            <a:avLst/>
          </a:prstGeom>
        </p:spPr>
      </p:pic>
      <p:sp>
        <p:nvSpPr>
          <p:cNvPr id="6" name="TextBox 5">
            <a:extLst>
              <a:ext uri="{FF2B5EF4-FFF2-40B4-BE49-F238E27FC236}">
                <a16:creationId xmlns:a16="http://schemas.microsoft.com/office/drawing/2014/main" id="{79B0C739-B4BE-830A-B7E0-E91EFD468A64}"/>
              </a:ext>
            </a:extLst>
          </p:cNvPr>
          <p:cNvSpPr txBox="1"/>
          <p:nvPr/>
        </p:nvSpPr>
        <p:spPr>
          <a:xfrm>
            <a:off x="-206826" y="1348654"/>
            <a:ext cx="2884712" cy="1107996"/>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L1: Number of arrows that you land</a:t>
            </a:r>
          </a:p>
        </p:txBody>
      </p:sp>
      <p:sp>
        <p:nvSpPr>
          <p:cNvPr id="7" name="TextBox 6">
            <a:extLst>
              <a:ext uri="{FF2B5EF4-FFF2-40B4-BE49-F238E27FC236}">
                <a16:creationId xmlns:a16="http://schemas.microsoft.com/office/drawing/2014/main" id="{9EF4C4D1-2F9B-E499-CE25-83CAB90AEEAA}"/>
              </a:ext>
            </a:extLst>
          </p:cNvPr>
          <p:cNvSpPr txBox="1"/>
          <p:nvPr/>
        </p:nvSpPr>
        <p:spPr>
          <a:xfrm>
            <a:off x="2264227" y="151227"/>
            <a:ext cx="2884712" cy="1107996"/>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L2: the probability of getting that many arrows</a:t>
            </a:r>
          </a:p>
        </p:txBody>
      </p:sp>
      <p:graphicFrame>
        <p:nvGraphicFramePr>
          <p:cNvPr id="8" name="Object 7">
            <a:extLst>
              <a:ext uri="{FF2B5EF4-FFF2-40B4-BE49-F238E27FC236}">
                <a16:creationId xmlns:a16="http://schemas.microsoft.com/office/drawing/2014/main" id="{1885FE5A-DB41-4216-E7FA-3257FB4B63FF}"/>
              </a:ext>
            </a:extLst>
          </p:cNvPr>
          <p:cNvGraphicFramePr>
            <a:graphicFrameLocks noChangeAspect="1"/>
          </p:cNvGraphicFramePr>
          <p:nvPr>
            <p:extLst>
              <p:ext uri="{D42A27DB-BD31-4B8C-83A1-F6EECF244321}">
                <p14:modId xmlns:p14="http://schemas.microsoft.com/office/powerpoint/2010/main" val="2553245311"/>
              </p:ext>
            </p:extLst>
          </p:nvPr>
        </p:nvGraphicFramePr>
        <p:xfrm>
          <a:off x="5334679" y="-17463"/>
          <a:ext cx="4129087" cy="1112838"/>
        </p:xfrm>
        <a:graphic>
          <a:graphicData uri="http://schemas.openxmlformats.org/presentationml/2006/ole">
            <mc:AlternateContent xmlns:mc="http://schemas.openxmlformats.org/markup-compatibility/2006">
              <mc:Choice xmlns:v="urn:schemas-microsoft-com:vml" Requires="v">
                <p:oleObj name="Equation" r:id="rId3" imgW="1600200" imgH="431640" progId="Equation.DSMT4">
                  <p:embed/>
                </p:oleObj>
              </mc:Choice>
              <mc:Fallback>
                <p:oleObj name="Equation" r:id="rId3" imgW="1600200" imgH="431640" progId="Equation.DSMT4">
                  <p:embed/>
                  <p:pic>
                    <p:nvPicPr>
                      <p:cNvPr id="8" name="Object 7">
                        <a:extLst>
                          <a:ext uri="{FF2B5EF4-FFF2-40B4-BE49-F238E27FC236}">
                            <a16:creationId xmlns:a16="http://schemas.microsoft.com/office/drawing/2014/main" id="{1885FE5A-DB41-4216-E7FA-3257FB4B63FF}"/>
                          </a:ext>
                        </a:extLst>
                      </p:cNvPr>
                      <p:cNvPicPr/>
                      <p:nvPr/>
                    </p:nvPicPr>
                    <p:blipFill>
                      <a:blip r:embed="rId4"/>
                      <a:stretch>
                        <a:fillRect/>
                      </a:stretch>
                    </p:blipFill>
                    <p:spPr>
                      <a:xfrm>
                        <a:off x="5334679" y="-17463"/>
                        <a:ext cx="4129087" cy="11128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6A8E544-ACCC-2984-723F-21B3889E667D}"/>
              </a:ext>
            </a:extLst>
          </p:cNvPr>
          <p:cNvSpPr txBox="1"/>
          <p:nvPr/>
        </p:nvSpPr>
        <p:spPr>
          <a:xfrm>
            <a:off x="2275113" y="1370428"/>
            <a:ext cx="5279574" cy="769441"/>
          </a:xfrm>
          <a:prstGeom prst="rect">
            <a:avLst/>
          </a:prstGeom>
          <a:noFill/>
        </p:spPr>
        <p:txBody>
          <a:bodyPr wrap="square">
            <a:spAutoFit/>
          </a:bodyPr>
          <a:lstStyle/>
          <a:p>
            <a:pPr algn="ctr" eaLnBrk="1" hangingPunct="1">
              <a:defRPr/>
            </a:pPr>
            <a:r>
              <a:rPr lang="en-CA" sz="2200" dirty="0">
                <a:solidFill>
                  <a:srgbClr val="FF0000"/>
                </a:solidFill>
                <a:latin typeface="+mj-lt"/>
                <a:cs typeface="Arial" charset="0"/>
              </a:rPr>
              <a:t>L3: payout for each outcome, </a:t>
            </a:r>
            <a:r>
              <a:rPr lang="en-CA" sz="2200" dirty="0" err="1">
                <a:solidFill>
                  <a:srgbClr val="FF0000"/>
                </a:solidFill>
                <a:latin typeface="+mj-lt"/>
                <a:cs typeface="Arial" charset="0"/>
              </a:rPr>
              <a:t>ie</a:t>
            </a:r>
            <a:r>
              <a:rPr lang="en-CA" sz="2200" dirty="0">
                <a:solidFill>
                  <a:srgbClr val="FF0000"/>
                </a:solidFill>
                <a:latin typeface="+mj-lt"/>
                <a:cs typeface="Arial" charset="0"/>
              </a:rPr>
              <a:t>: no arrows lose $1, 5 arrows win $10</a:t>
            </a:r>
          </a:p>
        </p:txBody>
      </p:sp>
      <p:pic>
        <p:nvPicPr>
          <p:cNvPr id="18" name="Picture 17">
            <a:extLst>
              <a:ext uri="{FF2B5EF4-FFF2-40B4-BE49-F238E27FC236}">
                <a16:creationId xmlns:a16="http://schemas.microsoft.com/office/drawing/2014/main" id="{909C911C-5F0D-C0E9-0EFE-181F09DA3565}"/>
              </a:ext>
            </a:extLst>
          </p:cNvPr>
          <p:cNvPicPr>
            <a:picLocks noChangeAspect="1"/>
          </p:cNvPicPr>
          <p:nvPr/>
        </p:nvPicPr>
        <p:blipFill>
          <a:blip r:embed="rId5"/>
          <a:stretch>
            <a:fillRect/>
          </a:stretch>
        </p:blipFill>
        <p:spPr>
          <a:xfrm>
            <a:off x="6518295" y="2338309"/>
            <a:ext cx="4605509" cy="1743834"/>
          </a:xfrm>
          <a:prstGeom prst="rect">
            <a:avLst/>
          </a:prstGeom>
        </p:spPr>
      </p:pic>
      <p:pic>
        <p:nvPicPr>
          <p:cNvPr id="19" name="Picture 18">
            <a:extLst>
              <a:ext uri="{FF2B5EF4-FFF2-40B4-BE49-F238E27FC236}">
                <a16:creationId xmlns:a16="http://schemas.microsoft.com/office/drawing/2014/main" id="{3B3C8B94-A88D-3EC2-7D89-48F613B974A7}"/>
              </a:ext>
            </a:extLst>
          </p:cNvPr>
          <p:cNvPicPr>
            <a:picLocks noChangeAspect="1"/>
          </p:cNvPicPr>
          <p:nvPr/>
        </p:nvPicPr>
        <p:blipFill>
          <a:blip r:embed="rId6"/>
          <a:stretch>
            <a:fillRect/>
          </a:stretch>
        </p:blipFill>
        <p:spPr>
          <a:xfrm>
            <a:off x="475354" y="2381114"/>
            <a:ext cx="6469731" cy="4086146"/>
          </a:xfrm>
          <a:prstGeom prst="rect">
            <a:avLst/>
          </a:prstGeom>
        </p:spPr>
      </p:pic>
      <p:sp>
        <p:nvSpPr>
          <p:cNvPr id="20" name="TextBox 19">
            <a:extLst>
              <a:ext uri="{FF2B5EF4-FFF2-40B4-BE49-F238E27FC236}">
                <a16:creationId xmlns:a16="http://schemas.microsoft.com/office/drawing/2014/main" id="{63814410-AF48-F82B-C0CA-56499F5C1A89}"/>
              </a:ext>
            </a:extLst>
          </p:cNvPr>
          <p:cNvSpPr txBox="1"/>
          <p:nvPr/>
        </p:nvSpPr>
        <p:spPr>
          <a:xfrm>
            <a:off x="4865913" y="3928569"/>
            <a:ext cx="5399316" cy="769441"/>
          </a:xfrm>
          <a:prstGeom prst="rect">
            <a:avLst/>
          </a:prstGeom>
          <a:solidFill>
            <a:schemeClr val="bg1"/>
          </a:solidFill>
        </p:spPr>
        <p:txBody>
          <a:bodyPr wrap="square">
            <a:spAutoFit/>
          </a:bodyPr>
          <a:lstStyle/>
          <a:p>
            <a:pPr algn="ctr" eaLnBrk="1" hangingPunct="1">
              <a:defRPr/>
            </a:pPr>
            <a:r>
              <a:rPr lang="en-CA" sz="2200" dirty="0">
                <a:solidFill>
                  <a:srgbClr val="FF0000"/>
                </a:solidFill>
                <a:latin typeface="+mj-lt"/>
                <a:cs typeface="Arial" charset="0"/>
              </a:rPr>
              <a:t>With this output, we can see that the expected value is $0.112</a:t>
            </a:r>
          </a:p>
        </p:txBody>
      </p:sp>
      <p:sp>
        <p:nvSpPr>
          <p:cNvPr id="21" name="TextBox 20">
            <a:extLst>
              <a:ext uri="{FF2B5EF4-FFF2-40B4-BE49-F238E27FC236}">
                <a16:creationId xmlns:a16="http://schemas.microsoft.com/office/drawing/2014/main" id="{40229956-3955-2B73-D260-BB0B6B15395C}"/>
              </a:ext>
            </a:extLst>
          </p:cNvPr>
          <p:cNvSpPr txBox="1"/>
          <p:nvPr/>
        </p:nvSpPr>
        <p:spPr>
          <a:xfrm>
            <a:off x="4898569" y="4657912"/>
            <a:ext cx="6814460" cy="430887"/>
          </a:xfrm>
          <a:prstGeom prst="rect">
            <a:avLst/>
          </a:prstGeom>
          <a:solidFill>
            <a:schemeClr val="bg1"/>
          </a:solidFill>
        </p:spPr>
        <p:txBody>
          <a:bodyPr wrap="square">
            <a:spAutoFit/>
          </a:bodyPr>
          <a:lstStyle/>
          <a:p>
            <a:pPr algn="ctr" eaLnBrk="1" hangingPunct="1">
              <a:defRPr/>
            </a:pPr>
            <a:r>
              <a:rPr lang="en-CA" sz="2200" dirty="0">
                <a:solidFill>
                  <a:srgbClr val="FF0000"/>
                </a:solidFill>
                <a:latin typeface="+mj-lt"/>
                <a:cs typeface="Arial" charset="0"/>
              </a:rPr>
              <a:t>Each game we play we would win 11 cents</a:t>
            </a:r>
          </a:p>
        </p:txBody>
      </p:sp>
      <p:sp>
        <p:nvSpPr>
          <p:cNvPr id="22" name="TextBox 21">
            <a:extLst>
              <a:ext uri="{FF2B5EF4-FFF2-40B4-BE49-F238E27FC236}">
                <a16:creationId xmlns:a16="http://schemas.microsoft.com/office/drawing/2014/main" id="{28F2534F-BA5D-39B7-F618-8DF03558DEE2}"/>
              </a:ext>
            </a:extLst>
          </p:cNvPr>
          <p:cNvSpPr txBox="1"/>
          <p:nvPr/>
        </p:nvSpPr>
        <p:spPr>
          <a:xfrm>
            <a:off x="4887682" y="5104227"/>
            <a:ext cx="6814460" cy="769441"/>
          </a:xfrm>
          <a:prstGeom prst="rect">
            <a:avLst/>
          </a:prstGeom>
          <a:solidFill>
            <a:schemeClr val="bg1"/>
          </a:solidFill>
        </p:spPr>
        <p:txBody>
          <a:bodyPr wrap="square">
            <a:spAutoFit/>
          </a:bodyPr>
          <a:lstStyle/>
          <a:p>
            <a:pPr algn="ctr" eaLnBrk="1" hangingPunct="1">
              <a:defRPr/>
            </a:pPr>
            <a:r>
              <a:rPr lang="en-CA" sz="2200">
                <a:solidFill>
                  <a:srgbClr val="FF0000"/>
                </a:solidFill>
                <a:latin typeface="+mj-lt"/>
                <a:cs typeface="Arial" charset="0"/>
              </a:rPr>
              <a:t>However, with </a:t>
            </a:r>
            <a:r>
              <a:rPr lang="en-CA" sz="2200" dirty="0">
                <a:solidFill>
                  <a:srgbClr val="FF0000"/>
                </a:solidFill>
                <a:latin typeface="+mj-lt"/>
                <a:cs typeface="Arial" charset="0"/>
              </a:rPr>
              <a:t>the way we spin the arrows, getting 2 or more arrows to </a:t>
            </a:r>
            <a:r>
              <a:rPr lang="en-CA" sz="2200">
                <a:solidFill>
                  <a:srgbClr val="FF0000"/>
                </a:solidFill>
                <a:latin typeface="+mj-lt"/>
                <a:cs typeface="Arial" charset="0"/>
              </a:rPr>
              <a:t>land is less likely!</a:t>
            </a:r>
            <a:endParaRPr lang="en-CA" sz="2200" dirty="0">
              <a:solidFill>
                <a:srgbClr val="FF0000"/>
              </a:solidFill>
              <a:latin typeface="+mj-lt"/>
              <a:cs typeface="Arial" charset="0"/>
            </a:endParaRPr>
          </a:p>
        </p:txBody>
      </p:sp>
    </p:spTree>
    <p:extLst>
      <p:ext uri="{BB962C8B-B14F-4D97-AF65-F5344CB8AC3E}">
        <p14:creationId xmlns:p14="http://schemas.microsoft.com/office/powerpoint/2010/main" val="31707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9B448-82CE-0ACD-4A05-7CA3A3325335}"/>
              </a:ext>
            </a:extLst>
          </p:cNvPr>
          <p:cNvSpPr>
            <a:spLocks noGrp="1"/>
          </p:cNvSpPr>
          <p:nvPr>
            <p:ph type="title"/>
          </p:nvPr>
        </p:nvSpPr>
        <p:spPr>
          <a:xfrm>
            <a:off x="152400" y="274638"/>
            <a:ext cx="11887200" cy="487362"/>
          </a:xfrm>
        </p:spPr>
        <p:txBody>
          <a:bodyPr>
            <a:normAutofit fontScale="90000"/>
          </a:bodyPr>
          <a:lstStyle/>
          <a:p>
            <a:r>
              <a:rPr lang="en-US" dirty="0"/>
              <a:t>Mean and Std Deviations of Discrete Random Variables: </a:t>
            </a:r>
          </a:p>
        </p:txBody>
      </p:sp>
      <p:grpSp>
        <p:nvGrpSpPr>
          <p:cNvPr id="5" name="Group 4">
            <a:extLst>
              <a:ext uri="{FF2B5EF4-FFF2-40B4-BE49-F238E27FC236}">
                <a16:creationId xmlns:a16="http://schemas.microsoft.com/office/drawing/2014/main" id="{D5A5F946-8E03-716E-70B2-581F83F06692}"/>
              </a:ext>
            </a:extLst>
          </p:cNvPr>
          <p:cNvGrpSpPr>
            <a:grpSpLocks/>
          </p:cNvGrpSpPr>
          <p:nvPr/>
        </p:nvGrpSpPr>
        <p:grpSpPr bwMode="auto">
          <a:xfrm>
            <a:off x="418662" y="937231"/>
            <a:ext cx="6370637" cy="823913"/>
            <a:chOff x="600075" y="3429000"/>
            <a:chExt cx="7389466" cy="1160463"/>
          </a:xfrm>
        </p:grpSpPr>
        <p:graphicFrame>
          <p:nvGraphicFramePr>
            <p:cNvPr id="6" name="Object 5">
              <a:extLst>
                <a:ext uri="{FF2B5EF4-FFF2-40B4-BE49-F238E27FC236}">
                  <a16:creationId xmlns:a16="http://schemas.microsoft.com/office/drawing/2014/main" id="{11D00560-B3A4-6D4C-0F14-66379A46BC4B}"/>
                </a:ext>
              </a:extLst>
            </p:cNvPr>
            <p:cNvGraphicFramePr>
              <a:graphicFrameLocks noChangeAspect="1"/>
            </p:cNvGraphicFramePr>
            <p:nvPr/>
          </p:nvGraphicFramePr>
          <p:xfrm>
            <a:off x="600075" y="3429000"/>
            <a:ext cx="7389466" cy="1160463"/>
          </p:xfrm>
          <a:graphic>
            <a:graphicData uri="http://schemas.openxmlformats.org/presentationml/2006/ole">
              <mc:AlternateContent xmlns:mc="http://schemas.openxmlformats.org/markup-compatibility/2006">
                <mc:Choice xmlns:v="urn:schemas-microsoft-com:vml" Requires="v">
                  <p:oleObj name="Equation" r:id="rId4" imgW="3238500" imgH="508000" progId="Equation.DSMT4">
                    <p:embed/>
                  </p:oleObj>
                </mc:Choice>
                <mc:Fallback>
                  <p:oleObj name="Equation" r:id="rId4" imgW="3238500" imgH="508000" progId="Equation.DSMT4">
                    <p:embed/>
                    <p:pic>
                      <p:nvPicPr>
                        <p:cNvPr id="6" name="Object 5">
                          <a:extLst>
                            <a:ext uri="{FF2B5EF4-FFF2-40B4-BE49-F238E27FC236}">
                              <a16:creationId xmlns:a16="http://schemas.microsoft.com/office/drawing/2014/main" id="{11D00560-B3A4-6D4C-0F14-66379A46BC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429000"/>
                          <a:ext cx="7389466"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94BA6182-F142-F2AE-46CD-63A20A6A63A2}"/>
                </a:ext>
              </a:extLst>
            </p:cNvPr>
            <p:cNvGraphicFramePr>
              <a:graphicFrameLocks noChangeAspect="1"/>
            </p:cNvGraphicFramePr>
            <p:nvPr/>
          </p:nvGraphicFramePr>
          <p:xfrm>
            <a:off x="930025" y="4071074"/>
            <a:ext cx="1709987" cy="462246"/>
          </p:xfrm>
          <a:graphic>
            <a:graphicData uri="http://schemas.openxmlformats.org/presentationml/2006/ole">
              <mc:AlternateContent xmlns:mc="http://schemas.openxmlformats.org/markup-compatibility/2006">
                <mc:Choice xmlns:v="urn:schemas-microsoft-com:vml" Requires="v">
                  <p:oleObj name="Equation" r:id="rId6" imgW="748975" imgH="203112" progId="Equation.DSMT4">
                    <p:embed/>
                  </p:oleObj>
                </mc:Choice>
                <mc:Fallback>
                  <p:oleObj name="Equation" r:id="rId6" imgW="748975" imgH="203112" progId="Equation.DSMT4">
                    <p:embed/>
                    <p:pic>
                      <p:nvPicPr>
                        <p:cNvPr id="7" name="Object 6">
                          <a:extLst>
                            <a:ext uri="{FF2B5EF4-FFF2-40B4-BE49-F238E27FC236}">
                              <a16:creationId xmlns:a16="http://schemas.microsoft.com/office/drawing/2014/main" id="{94BA6182-F142-F2AE-46CD-63A20A6A63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025" y="4071074"/>
                          <a:ext cx="1709987" cy="4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977D85E6-8489-370E-91FF-5EEB09E9B093}"/>
                </a:ext>
              </a:extLst>
            </p:cNvPr>
            <p:cNvGraphicFramePr>
              <a:graphicFrameLocks noChangeAspect="1"/>
            </p:cNvGraphicFramePr>
            <p:nvPr/>
          </p:nvGraphicFramePr>
          <p:xfrm>
            <a:off x="3206750" y="4063136"/>
            <a:ext cx="694985" cy="405678"/>
          </p:xfrm>
          <a:graphic>
            <a:graphicData uri="http://schemas.openxmlformats.org/presentationml/2006/ole">
              <mc:AlternateContent xmlns:mc="http://schemas.openxmlformats.org/markup-compatibility/2006">
                <mc:Choice xmlns:v="urn:schemas-microsoft-com:vml" Requires="v">
                  <p:oleObj name="Equation" r:id="rId8" imgW="304404" imgH="177569" progId="Equation.DSMT4">
                    <p:embed/>
                  </p:oleObj>
                </mc:Choice>
                <mc:Fallback>
                  <p:oleObj name="Equation" r:id="rId8" imgW="304404" imgH="177569" progId="Equation.DSMT4">
                    <p:embed/>
                    <p:pic>
                      <p:nvPicPr>
                        <p:cNvPr id="8" name="Object 7">
                          <a:extLst>
                            <a:ext uri="{FF2B5EF4-FFF2-40B4-BE49-F238E27FC236}">
                              <a16:creationId xmlns:a16="http://schemas.microsoft.com/office/drawing/2014/main" id="{977D85E6-8489-370E-91FF-5EEB09E9B0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6750" y="4063136"/>
                          <a:ext cx="694985" cy="40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16203286-80C5-916F-2AED-7319BF270AA1}"/>
                </a:ext>
              </a:extLst>
            </p:cNvPr>
            <p:cNvGraphicFramePr>
              <a:graphicFrameLocks noChangeAspect="1"/>
            </p:cNvGraphicFramePr>
            <p:nvPr/>
          </p:nvGraphicFramePr>
          <p:xfrm>
            <a:off x="4054474" y="4071073"/>
            <a:ext cx="549523" cy="405677"/>
          </p:xfrm>
          <a:graphic>
            <a:graphicData uri="http://schemas.openxmlformats.org/presentationml/2006/ole">
              <mc:AlternateContent xmlns:mc="http://schemas.openxmlformats.org/markup-compatibility/2006">
                <mc:Choice xmlns:v="urn:schemas-microsoft-com:vml" Requires="v">
                  <p:oleObj name="Equation" r:id="rId10" imgW="241091" imgH="177646" progId="Equation.DSMT4">
                    <p:embed/>
                  </p:oleObj>
                </mc:Choice>
                <mc:Fallback>
                  <p:oleObj name="Equation" r:id="rId10" imgW="241091" imgH="177646" progId="Equation.DSMT4">
                    <p:embed/>
                    <p:pic>
                      <p:nvPicPr>
                        <p:cNvPr id="9" name="Object 8">
                          <a:extLst>
                            <a:ext uri="{FF2B5EF4-FFF2-40B4-BE49-F238E27FC236}">
                              <a16:creationId xmlns:a16="http://schemas.microsoft.com/office/drawing/2014/main" id="{16203286-80C5-916F-2AED-7319BF270A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4474" y="4071073"/>
                          <a:ext cx="549523" cy="40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EF800BCE-9ABB-4419-82A5-67D5A0AE9A71}"/>
                </a:ext>
              </a:extLst>
            </p:cNvPr>
            <p:cNvGraphicFramePr>
              <a:graphicFrameLocks noChangeAspect="1"/>
            </p:cNvGraphicFramePr>
            <p:nvPr/>
          </p:nvGraphicFramePr>
          <p:xfrm>
            <a:off x="4852988" y="4072661"/>
            <a:ext cx="520431" cy="405678"/>
          </p:xfrm>
          <a:graphic>
            <a:graphicData uri="http://schemas.openxmlformats.org/presentationml/2006/ole">
              <mc:AlternateContent xmlns:mc="http://schemas.openxmlformats.org/markup-compatibility/2006">
                <mc:Choice xmlns:v="urn:schemas-microsoft-com:vml" Requires="v">
                  <p:oleObj name="Equation" r:id="rId12" imgW="228402" imgH="177646" progId="Equation.DSMT4">
                    <p:embed/>
                  </p:oleObj>
                </mc:Choice>
                <mc:Fallback>
                  <p:oleObj name="Equation" r:id="rId12" imgW="228402" imgH="177646" progId="Equation.DSMT4">
                    <p:embed/>
                    <p:pic>
                      <p:nvPicPr>
                        <p:cNvPr id="10" name="Object 9">
                          <a:extLst>
                            <a:ext uri="{FF2B5EF4-FFF2-40B4-BE49-F238E27FC236}">
                              <a16:creationId xmlns:a16="http://schemas.microsoft.com/office/drawing/2014/main" id="{EF800BCE-9ABB-4419-82A5-67D5A0AE9A7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2988" y="4072661"/>
                          <a:ext cx="520431" cy="40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7A1A674C-E104-2952-E51C-1D927EA5B07C}"/>
                </a:ext>
              </a:extLst>
            </p:cNvPr>
            <p:cNvGraphicFramePr>
              <a:graphicFrameLocks noChangeAspect="1"/>
            </p:cNvGraphicFramePr>
            <p:nvPr/>
          </p:nvGraphicFramePr>
          <p:xfrm>
            <a:off x="5540375" y="4061548"/>
            <a:ext cx="694985" cy="405677"/>
          </p:xfrm>
          <a:graphic>
            <a:graphicData uri="http://schemas.openxmlformats.org/presentationml/2006/ole">
              <mc:AlternateContent xmlns:mc="http://schemas.openxmlformats.org/markup-compatibility/2006">
                <mc:Choice xmlns:v="urn:schemas-microsoft-com:vml" Requires="v">
                  <p:oleObj name="Equation" r:id="rId14" imgW="304404" imgH="177569" progId="Equation.DSMT4">
                    <p:embed/>
                  </p:oleObj>
                </mc:Choice>
                <mc:Fallback>
                  <p:oleObj name="Equation" r:id="rId14" imgW="304404" imgH="177569" progId="Equation.DSMT4">
                    <p:embed/>
                    <p:pic>
                      <p:nvPicPr>
                        <p:cNvPr id="11" name="Object 10">
                          <a:extLst>
                            <a:ext uri="{FF2B5EF4-FFF2-40B4-BE49-F238E27FC236}">
                              <a16:creationId xmlns:a16="http://schemas.microsoft.com/office/drawing/2014/main" id="{7A1A674C-E104-2952-E51C-1D927EA5B0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0375" y="4061548"/>
                          <a:ext cx="694985" cy="40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a:extLst>
                <a:ext uri="{FF2B5EF4-FFF2-40B4-BE49-F238E27FC236}">
                  <a16:creationId xmlns:a16="http://schemas.microsoft.com/office/drawing/2014/main" id="{9715A850-D2B2-B2D0-8BF8-893111F00CF5}"/>
                </a:ext>
              </a:extLst>
            </p:cNvPr>
            <p:cNvGraphicFramePr>
              <a:graphicFrameLocks noChangeAspect="1"/>
            </p:cNvGraphicFramePr>
            <p:nvPr/>
          </p:nvGraphicFramePr>
          <p:xfrm>
            <a:off x="6400800" y="4056786"/>
            <a:ext cx="520431" cy="405678"/>
          </p:xfrm>
          <a:graphic>
            <a:graphicData uri="http://schemas.openxmlformats.org/presentationml/2006/ole">
              <mc:AlternateContent xmlns:mc="http://schemas.openxmlformats.org/markup-compatibility/2006">
                <mc:Choice xmlns:v="urn:schemas-microsoft-com:vml" Requires="v">
                  <p:oleObj name="Equation" r:id="rId16" imgW="228402" imgH="177646" progId="Equation.DSMT4">
                    <p:embed/>
                  </p:oleObj>
                </mc:Choice>
                <mc:Fallback>
                  <p:oleObj name="Equation" r:id="rId16" imgW="228402" imgH="177646" progId="Equation.DSMT4">
                    <p:embed/>
                    <p:pic>
                      <p:nvPicPr>
                        <p:cNvPr id="12" name="Object 11">
                          <a:extLst>
                            <a:ext uri="{FF2B5EF4-FFF2-40B4-BE49-F238E27FC236}">
                              <a16:creationId xmlns:a16="http://schemas.microsoft.com/office/drawing/2014/main" id="{9715A850-D2B2-B2D0-8BF8-893111F00CF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0800" y="4056786"/>
                          <a:ext cx="520431" cy="40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5C6D1EF5-0BFC-2D45-5680-8863B2CE7E94}"/>
                </a:ext>
              </a:extLst>
            </p:cNvPr>
            <p:cNvGraphicFramePr>
              <a:graphicFrameLocks noChangeAspect="1"/>
            </p:cNvGraphicFramePr>
            <p:nvPr/>
          </p:nvGraphicFramePr>
          <p:xfrm>
            <a:off x="7169150" y="4052023"/>
            <a:ext cx="520431" cy="405677"/>
          </p:xfrm>
          <a:graphic>
            <a:graphicData uri="http://schemas.openxmlformats.org/presentationml/2006/ole">
              <mc:AlternateContent xmlns:mc="http://schemas.openxmlformats.org/markup-compatibility/2006">
                <mc:Choice xmlns:v="urn:schemas-microsoft-com:vml" Requires="v">
                  <p:oleObj name="Equation" r:id="rId18" imgW="228402" imgH="177646" progId="Equation.DSMT4">
                    <p:embed/>
                  </p:oleObj>
                </mc:Choice>
                <mc:Fallback>
                  <p:oleObj name="Equation" r:id="rId18" imgW="228402" imgH="177646" progId="Equation.DSMT4">
                    <p:embed/>
                    <p:pic>
                      <p:nvPicPr>
                        <p:cNvPr id="13" name="Object 12">
                          <a:extLst>
                            <a:ext uri="{FF2B5EF4-FFF2-40B4-BE49-F238E27FC236}">
                              <a16:creationId xmlns:a16="http://schemas.microsoft.com/office/drawing/2014/main" id="{5C6D1EF5-0BFC-2D45-5680-8863B2CE7E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9150" y="4052023"/>
                          <a:ext cx="520431" cy="40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4" name="Content Placeholder 2">
            <a:extLst>
              <a:ext uri="{FF2B5EF4-FFF2-40B4-BE49-F238E27FC236}">
                <a16:creationId xmlns:a16="http://schemas.microsoft.com/office/drawing/2014/main" id="{D63F6ACA-6705-758E-D84C-B9FE623A3E02}"/>
              </a:ext>
            </a:extLst>
          </p:cNvPr>
          <p:cNvSpPr txBox="1">
            <a:spLocks/>
          </p:cNvSpPr>
          <p:nvPr/>
        </p:nvSpPr>
        <p:spPr bwMode="auto">
          <a:xfrm>
            <a:off x="250816" y="1908859"/>
            <a:ext cx="9121784"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100" dirty="0"/>
              <a:t>Q2: How do you find the “standard deviation” of “X”</a:t>
            </a:r>
          </a:p>
        </p:txBody>
      </p:sp>
      <p:sp>
        <p:nvSpPr>
          <p:cNvPr id="15" name="TextBox 14">
            <a:extLst>
              <a:ext uri="{FF2B5EF4-FFF2-40B4-BE49-F238E27FC236}">
                <a16:creationId xmlns:a16="http://schemas.microsoft.com/office/drawing/2014/main" id="{6C49D013-BC1E-F9D4-CB82-8036AED30220}"/>
              </a:ext>
            </a:extLst>
          </p:cNvPr>
          <p:cNvSpPr txBox="1"/>
          <p:nvPr/>
        </p:nvSpPr>
        <p:spPr>
          <a:xfrm>
            <a:off x="152400" y="2408483"/>
            <a:ext cx="9145453" cy="369332"/>
          </a:xfrm>
          <a:prstGeom prst="rect">
            <a:avLst/>
          </a:prstGeom>
          <a:noFill/>
        </p:spPr>
        <p:txBody>
          <a:bodyPr wrap="square">
            <a:spAutoFit/>
          </a:bodyPr>
          <a:lstStyle/>
          <a:p>
            <a:pPr algn="ctr" eaLnBrk="1" hangingPunct="1">
              <a:defRPr/>
            </a:pPr>
            <a:r>
              <a:rPr lang="en-CA" dirty="0">
                <a:solidFill>
                  <a:srgbClr val="FF0000"/>
                </a:solidFill>
                <a:latin typeface="+mj-lt"/>
                <a:cs typeface="Arial" charset="0"/>
              </a:rPr>
              <a:t>The standard deviation of the discrete random variable “x” is given by this formula: </a:t>
            </a:r>
          </a:p>
        </p:txBody>
      </p:sp>
      <p:graphicFrame>
        <p:nvGraphicFramePr>
          <p:cNvPr id="16" name="Object 15">
            <a:extLst>
              <a:ext uri="{FF2B5EF4-FFF2-40B4-BE49-F238E27FC236}">
                <a16:creationId xmlns:a16="http://schemas.microsoft.com/office/drawing/2014/main" id="{837353B2-3416-2971-6AC3-6E414B029D64}"/>
              </a:ext>
            </a:extLst>
          </p:cNvPr>
          <p:cNvGraphicFramePr>
            <a:graphicFrameLocks noChangeAspect="1"/>
          </p:cNvGraphicFramePr>
          <p:nvPr>
            <p:extLst>
              <p:ext uri="{D42A27DB-BD31-4B8C-83A1-F6EECF244321}">
                <p14:modId xmlns:p14="http://schemas.microsoft.com/office/powerpoint/2010/main" val="3414979861"/>
              </p:ext>
            </p:extLst>
          </p:nvPr>
        </p:nvGraphicFramePr>
        <p:xfrm>
          <a:off x="1304487" y="2827978"/>
          <a:ext cx="3305613" cy="781327"/>
        </p:xfrm>
        <a:graphic>
          <a:graphicData uri="http://schemas.openxmlformats.org/presentationml/2006/ole">
            <mc:AlternateContent xmlns:mc="http://schemas.openxmlformats.org/markup-compatibility/2006">
              <mc:Choice xmlns:v="urn:schemas-microsoft-com:vml" Requires="v">
                <p:oleObj name="Equation" r:id="rId19" imgW="1397000" imgH="330200" progId="Equation.DSMT4">
                  <p:embed/>
                </p:oleObj>
              </mc:Choice>
              <mc:Fallback>
                <p:oleObj name="Equation" r:id="rId19" imgW="1397000" imgH="330200" progId="Equation.DSMT4">
                  <p:embed/>
                  <p:pic>
                    <p:nvPicPr>
                      <p:cNvPr id="16" name="Object 15">
                        <a:extLst>
                          <a:ext uri="{FF2B5EF4-FFF2-40B4-BE49-F238E27FC236}">
                            <a16:creationId xmlns:a16="http://schemas.microsoft.com/office/drawing/2014/main" id="{837353B2-3416-2971-6AC3-6E414B029D6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04487" y="2827978"/>
                        <a:ext cx="3305613" cy="781327"/>
                      </a:xfrm>
                      <a:prstGeom prst="rect">
                        <a:avLst/>
                      </a:prstGeom>
                      <a:noFill/>
                      <a:ln>
                        <a:noFill/>
                      </a:ln>
                    </p:spPr>
                  </p:pic>
                </p:oleObj>
              </mc:Fallback>
            </mc:AlternateContent>
          </a:graphicData>
        </a:graphic>
      </p:graphicFrame>
      <p:graphicFrame>
        <p:nvGraphicFramePr>
          <p:cNvPr id="17" name="Object 16">
            <a:extLst>
              <a:ext uri="{FF2B5EF4-FFF2-40B4-BE49-F238E27FC236}">
                <a16:creationId xmlns:a16="http://schemas.microsoft.com/office/drawing/2014/main" id="{2D686363-6216-6044-E707-810FCA8F5BBB}"/>
              </a:ext>
            </a:extLst>
          </p:cNvPr>
          <p:cNvGraphicFramePr>
            <a:graphicFrameLocks noChangeAspect="1"/>
          </p:cNvGraphicFramePr>
          <p:nvPr>
            <p:extLst>
              <p:ext uri="{D42A27DB-BD31-4B8C-83A1-F6EECF244321}">
                <p14:modId xmlns:p14="http://schemas.microsoft.com/office/powerpoint/2010/main" val="920459546"/>
              </p:ext>
            </p:extLst>
          </p:nvPr>
        </p:nvGraphicFramePr>
        <p:xfrm>
          <a:off x="5563640" y="2883540"/>
          <a:ext cx="3276600" cy="660400"/>
        </p:xfrm>
        <a:graphic>
          <a:graphicData uri="http://schemas.openxmlformats.org/presentationml/2006/ole">
            <mc:AlternateContent xmlns:mc="http://schemas.openxmlformats.org/markup-compatibility/2006">
              <mc:Choice xmlns:v="urn:schemas-microsoft-com:vml" Requires="v">
                <p:oleObj name="Equation" r:id="rId21" imgW="1384200" imgH="279360" progId="Equation.DSMT4">
                  <p:embed/>
                </p:oleObj>
              </mc:Choice>
              <mc:Fallback>
                <p:oleObj name="Equation" r:id="rId21" imgW="1384200" imgH="279360" progId="Equation.DSMT4">
                  <p:embed/>
                  <p:pic>
                    <p:nvPicPr>
                      <p:cNvPr id="17" name="Object 16">
                        <a:extLst>
                          <a:ext uri="{FF2B5EF4-FFF2-40B4-BE49-F238E27FC236}">
                            <a16:creationId xmlns:a16="http://schemas.microsoft.com/office/drawing/2014/main" id="{2D686363-6216-6044-E707-810FCA8F5BBB}"/>
                          </a:ext>
                        </a:extLst>
                      </p:cNvPr>
                      <p:cNvPicPr>
                        <a:picLocks noChangeAspect="1" noChangeArrowheads="1"/>
                      </p:cNvPicPr>
                      <p:nvPr/>
                    </p:nvPicPr>
                    <p:blipFill>
                      <a:blip r:embed="rId22"/>
                      <a:srcRect/>
                      <a:stretch>
                        <a:fillRect/>
                      </a:stretch>
                    </p:blipFill>
                    <p:spPr bwMode="auto">
                      <a:xfrm>
                        <a:off x="5563640" y="2883540"/>
                        <a:ext cx="3276600" cy="660400"/>
                      </a:xfrm>
                      <a:prstGeom prst="rect">
                        <a:avLst/>
                      </a:prstGeom>
                      <a:noFill/>
                      <a:ln>
                        <a:noFill/>
                      </a:ln>
                    </p:spPr>
                  </p:pic>
                </p:oleObj>
              </mc:Fallback>
            </mc:AlternateContent>
          </a:graphicData>
        </a:graphic>
      </p:graphicFrame>
      <p:graphicFrame>
        <p:nvGraphicFramePr>
          <p:cNvPr id="18" name="Object 17">
            <a:extLst>
              <a:ext uri="{FF2B5EF4-FFF2-40B4-BE49-F238E27FC236}">
                <a16:creationId xmlns:a16="http://schemas.microsoft.com/office/drawing/2014/main" id="{55DED444-52B3-49DC-74DF-D251A4F43517}"/>
              </a:ext>
            </a:extLst>
          </p:cNvPr>
          <p:cNvGraphicFramePr>
            <a:graphicFrameLocks noChangeAspect="1"/>
          </p:cNvGraphicFramePr>
          <p:nvPr>
            <p:extLst>
              <p:ext uri="{D42A27DB-BD31-4B8C-83A1-F6EECF244321}">
                <p14:modId xmlns:p14="http://schemas.microsoft.com/office/powerpoint/2010/main" val="2864269"/>
              </p:ext>
            </p:extLst>
          </p:nvPr>
        </p:nvGraphicFramePr>
        <p:xfrm>
          <a:off x="250816" y="3771855"/>
          <a:ext cx="10777537" cy="585788"/>
        </p:xfrm>
        <a:graphic>
          <a:graphicData uri="http://schemas.openxmlformats.org/presentationml/2006/ole">
            <mc:AlternateContent xmlns:mc="http://schemas.openxmlformats.org/markup-compatibility/2006">
              <mc:Choice xmlns:v="urn:schemas-microsoft-com:vml" Requires="v">
                <p:oleObj name="Equation" r:id="rId23" imgW="5155920" imgH="279360" progId="Equation.DSMT4">
                  <p:embed/>
                </p:oleObj>
              </mc:Choice>
              <mc:Fallback>
                <p:oleObj name="Equation" r:id="rId23" imgW="5155920" imgH="279360" progId="Equation.DSMT4">
                  <p:embed/>
                  <p:pic>
                    <p:nvPicPr>
                      <p:cNvPr id="18" name="Object 17">
                        <a:extLst>
                          <a:ext uri="{FF2B5EF4-FFF2-40B4-BE49-F238E27FC236}">
                            <a16:creationId xmlns:a16="http://schemas.microsoft.com/office/drawing/2014/main" id="{55DED444-52B3-49DC-74DF-D251A4F43517}"/>
                          </a:ext>
                        </a:extLst>
                      </p:cNvPr>
                      <p:cNvPicPr>
                        <a:picLocks noChangeAspect="1" noChangeArrowheads="1"/>
                      </p:cNvPicPr>
                      <p:nvPr/>
                    </p:nvPicPr>
                    <p:blipFill>
                      <a:blip r:embed="rId24"/>
                      <a:srcRect/>
                      <a:stretch>
                        <a:fillRect/>
                      </a:stretch>
                    </p:blipFill>
                    <p:spPr bwMode="auto">
                      <a:xfrm>
                        <a:off x="250816" y="3771855"/>
                        <a:ext cx="10777537" cy="585788"/>
                      </a:xfrm>
                      <a:prstGeom prst="rect">
                        <a:avLst/>
                      </a:prstGeom>
                      <a:noFill/>
                      <a:ln>
                        <a:noFill/>
                      </a:ln>
                    </p:spPr>
                  </p:pic>
                </p:oleObj>
              </mc:Fallback>
            </mc:AlternateContent>
          </a:graphicData>
        </a:graphic>
      </p:graphicFrame>
      <p:graphicFrame>
        <p:nvGraphicFramePr>
          <p:cNvPr id="19" name="Object 18">
            <a:extLst>
              <a:ext uri="{FF2B5EF4-FFF2-40B4-BE49-F238E27FC236}">
                <a16:creationId xmlns:a16="http://schemas.microsoft.com/office/drawing/2014/main" id="{0F980341-E37E-B25C-3DB6-E5359B80E30D}"/>
              </a:ext>
            </a:extLst>
          </p:cNvPr>
          <p:cNvGraphicFramePr>
            <a:graphicFrameLocks noChangeAspect="1"/>
          </p:cNvGraphicFramePr>
          <p:nvPr>
            <p:extLst>
              <p:ext uri="{D42A27DB-BD31-4B8C-83A1-F6EECF244321}">
                <p14:modId xmlns:p14="http://schemas.microsoft.com/office/powerpoint/2010/main" val="2972022272"/>
              </p:ext>
            </p:extLst>
          </p:nvPr>
        </p:nvGraphicFramePr>
        <p:xfrm>
          <a:off x="1323848" y="4264366"/>
          <a:ext cx="4619625" cy="585788"/>
        </p:xfrm>
        <a:graphic>
          <a:graphicData uri="http://schemas.openxmlformats.org/presentationml/2006/ole">
            <mc:AlternateContent xmlns:mc="http://schemas.openxmlformats.org/markup-compatibility/2006">
              <mc:Choice xmlns:v="urn:schemas-microsoft-com:vml" Requires="v">
                <p:oleObj name="Equation" r:id="rId25" imgW="2209680" imgH="279360" progId="Equation.DSMT4">
                  <p:embed/>
                </p:oleObj>
              </mc:Choice>
              <mc:Fallback>
                <p:oleObj name="Equation" r:id="rId25" imgW="2209680" imgH="279360" progId="Equation.DSMT4">
                  <p:embed/>
                  <p:pic>
                    <p:nvPicPr>
                      <p:cNvPr id="19" name="Object 18">
                        <a:extLst>
                          <a:ext uri="{FF2B5EF4-FFF2-40B4-BE49-F238E27FC236}">
                            <a16:creationId xmlns:a16="http://schemas.microsoft.com/office/drawing/2014/main" id="{0F980341-E37E-B25C-3DB6-E5359B80E30D}"/>
                          </a:ext>
                        </a:extLst>
                      </p:cNvPr>
                      <p:cNvPicPr>
                        <a:picLocks noChangeAspect="1" noChangeArrowheads="1"/>
                      </p:cNvPicPr>
                      <p:nvPr/>
                    </p:nvPicPr>
                    <p:blipFill>
                      <a:blip r:embed="rId26"/>
                      <a:srcRect/>
                      <a:stretch>
                        <a:fillRect/>
                      </a:stretch>
                    </p:blipFill>
                    <p:spPr bwMode="auto">
                      <a:xfrm>
                        <a:off x="1323848" y="4264366"/>
                        <a:ext cx="4619625" cy="585788"/>
                      </a:xfrm>
                      <a:prstGeom prst="rect">
                        <a:avLst/>
                      </a:prstGeom>
                      <a:noFill/>
                      <a:ln>
                        <a:noFill/>
                      </a:ln>
                    </p:spPr>
                  </p:pic>
                </p:oleObj>
              </mc:Fallback>
            </mc:AlternateContent>
          </a:graphicData>
        </a:graphic>
      </p:graphicFrame>
      <p:graphicFrame>
        <p:nvGraphicFramePr>
          <p:cNvPr id="20" name="Object 19">
            <a:extLst>
              <a:ext uri="{FF2B5EF4-FFF2-40B4-BE49-F238E27FC236}">
                <a16:creationId xmlns:a16="http://schemas.microsoft.com/office/drawing/2014/main" id="{B29F9220-FBA0-D8F6-3B10-7A443D5114F3}"/>
              </a:ext>
            </a:extLst>
          </p:cNvPr>
          <p:cNvGraphicFramePr>
            <a:graphicFrameLocks noChangeAspect="1"/>
          </p:cNvGraphicFramePr>
          <p:nvPr>
            <p:extLst>
              <p:ext uri="{D42A27DB-BD31-4B8C-83A1-F6EECF244321}">
                <p14:modId xmlns:p14="http://schemas.microsoft.com/office/powerpoint/2010/main" val="2608419110"/>
              </p:ext>
            </p:extLst>
          </p:nvPr>
        </p:nvGraphicFramePr>
        <p:xfrm>
          <a:off x="5943473" y="4332823"/>
          <a:ext cx="1527886" cy="466910"/>
        </p:xfrm>
        <a:graphic>
          <a:graphicData uri="http://schemas.openxmlformats.org/presentationml/2006/ole">
            <mc:AlternateContent xmlns:mc="http://schemas.openxmlformats.org/markup-compatibility/2006">
              <mc:Choice xmlns:v="urn:schemas-microsoft-com:vml" Requires="v">
                <p:oleObj name="Equation" r:id="rId27" imgW="583920" imgH="177480" progId="Equation.DSMT4">
                  <p:embed/>
                </p:oleObj>
              </mc:Choice>
              <mc:Fallback>
                <p:oleObj name="Equation" r:id="rId27" imgW="583920" imgH="177480" progId="Equation.DSMT4">
                  <p:embed/>
                  <p:pic>
                    <p:nvPicPr>
                      <p:cNvPr id="20" name="Object 19">
                        <a:extLst>
                          <a:ext uri="{FF2B5EF4-FFF2-40B4-BE49-F238E27FC236}">
                            <a16:creationId xmlns:a16="http://schemas.microsoft.com/office/drawing/2014/main" id="{B29F9220-FBA0-D8F6-3B10-7A443D5114F3}"/>
                          </a:ext>
                        </a:extLst>
                      </p:cNvPr>
                      <p:cNvPicPr>
                        <a:picLocks noChangeAspect="1" noChangeArrowheads="1"/>
                      </p:cNvPicPr>
                      <p:nvPr/>
                    </p:nvPicPr>
                    <p:blipFill>
                      <a:blip r:embed="rId28"/>
                      <a:srcRect/>
                      <a:stretch>
                        <a:fillRect/>
                      </a:stretch>
                    </p:blipFill>
                    <p:spPr bwMode="auto">
                      <a:xfrm>
                        <a:off x="5943473" y="4332823"/>
                        <a:ext cx="1527886" cy="466910"/>
                      </a:xfrm>
                      <a:prstGeom prst="rect">
                        <a:avLst/>
                      </a:prstGeom>
                      <a:noFill/>
                      <a:ln>
                        <a:noFill/>
                      </a:ln>
                    </p:spPr>
                  </p:pic>
                </p:oleObj>
              </mc:Fallback>
            </mc:AlternateContent>
          </a:graphicData>
        </a:graphic>
      </p:graphicFrame>
      <p:graphicFrame>
        <p:nvGraphicFramePr>
          <p:cNvPr id="21" name="Object 20">
            <a:extLst>
              <a:ext uri="{FF2B5EF4-FFF2-40B4-BE49-F238E27FC236}">
                <a16:creationId xmlns:a16="http://schemas.microsoft.com/office/drawing/2014/main" id="{CBF7C04C-0734-46C5-4CF2-07DEBE49B836}"/>
              </a:ext>
            </a:extLst>
          </p:cNvPr>
          <p:cNvGraphicFramePr>
            <a:graphicFrameLocks noChangeAspect="1"/>
          </p:cNvGraphicFramePr>
          <p:nvPr>
            <p:extLst>
              <p:ext uri="{D42A27DB-BD31-4B8C-83A1-F6EECF244321}">
                <p14:modId xmlns:p14="http://schemas.microsoft.com/office/powerpoint/2010/main" val="3044573938"/>
              </p:ext>
            </p:extLst>
          </p:nvPr>
        </p:nvGraphicFramePr>
        <p:xfrm>
          <a:off x="508367" y="4850154"/>
          <a:ext cx="1863725" cy="481013"/>
        </p:xfrm>
        <a:graphic>
          <a:graphicData uri="http://schemas.openxmlformats.org/presentationml/2006/ole">
            <mc:AlternateContent xmlns:mc="http://schemas.openxmlformats.org/markup-compatibility/2006">
              <mc:Choice xmlns:v="urn:schemas-microsoft-com:vml" Requires="v">
                <p:oleObj name="Equation" r:id="rId29" imgW="787320" imgH="203040" progId="Equation.DSMT4">
                  <p:embed/>
                </p:oleObj>
              </mc:Choice>
              <mc:Fallback>
                <p:oleObj name="Equation" r:id="rId29" imgW="787320" imgH="203040" progId="Equation.DSMT4">
                  <p:embed/>
                  <p:pic>
                    <p:nvPicPr>
                      <p:cNvPr id="21" name="Object 20">
                        <a:extLst>
                          <a:ext uri="{FF2B5EF4-FFF2-40B4-BE49-F238E27FC236}">
                            <a16:creationId xmlns:a16="http://schemas.microsoft.com/office/drawing/2014/main" id="{CBF7C04C-0734-46C5-4CF2-07DEBE49B836}"/>
                          </a:ext>
                        </a:extLst>
                      </p:cNvPr>
                      <p:cNvPicPr>
                        <a:picLocks noChangeAspect="1" noChangeArrowheads="1"/>
                      </p:cNvPicPr>
                      <p:nvPr/>
                    </p:nvPicPr>
                    <p:blipFill>
                      <a:blip r:embed="rId30"/>
                      <a:srcRect/>
                      <a:stretch>
                        <a:fillRect/>
                      </a:stretch>
                    </p:blipFill>
                    <p:spPr bwMode="auto">
                      <a:xfrm>
                        <a:off x="508367" y="4850154"/>
                        <a:ext cx="1863725" cy="481013"/>
                      </a:xfrm>
                      <a:prstGeom prst="rect">
                        <a:avLst/>
                      </a:prstGeom>
                      <a:noFill/>
                      <a:ln>
                        <a:noFill/>
                      </a:ln>
                    </p:spPr>
                  </p:pic>
                </p:oleObj>
              </mc:Fallback>
            </mc:AlternateContent>
          </a:graphicData>
        </a:graphic>
      </p:graphicFrame>
      <p:graphicFrame>
        <p:nvGraphicFramePr>
          <p:cNvPr id="22" name="Object 21">
            <a:extLst>
              <a:ext uri="{FF2B5EF4-FFF2-40B4-BE49-F238E27FC236}">
                <a16:creationId xmlns:a16="http://schemas.microsoft.com/office/drawing/2014/main" id="{03A26180-2EF9-C01E-BED7-D5B075901EE2}"/>
              </a:ext>
            </a:extLst>
          </p:cNvPr>
          <p:cNvGraphicFramePr>
            <a:graphicFrameLocks noChangeAspect="1"/>
          </p:cNvGraphicFramePr>
          <p:nvPr>
            <p:extLst>
              <p:ext uri="{D42A27DB-BD31-4B8C-83A1-F6EECF244321}">
                <p14:modId xmlns:p14="http://schemas.microsoft.com/office/powerpoint/2010/main" val="845690566"/>
              </p:ext>
            </p:extLst>
          </p:nvPr>
        </p:nvGraphicFramePr>
        <p:xfrm>
          <a:off x="637753" y="5353334"/>
          <a:ext cx="2014538" cy="420688"/>
        </p:xfrm>
        <a:graphic>
          <a:graphicData uri="http://schemas.openxmlformats.org/presentationml/2006/ole">
            <mc:AlternateContent xmlns:mc="http://schemas.openxmlformats.org/markup-compatibility/2006">
              <mc:Choice xmlns:v="urn:schemas-microsoft-com:vml" Requires="v">
                <p:oleObj name="Equation" r:id="rId31" imgW="850680" imgH="177480" progId="Equation.DSMT4">
                  <p:embed/>
                </p:oleObj>
              </mc:Choice>
              <mc:Fallback>
                <p:oleObj name="Equation" r:id="rId31" imgW="850680" imgH="177480" progId="Equation.DSMT4">
                  <p:embed/>
                  <p:pic>
                    <p:nvPicPr>
                      <p:cNvPr id="22" name="Object 21">
                        <a:extLst>
                          <a:ext uri="{FF2B5EF4-FFF2-40B4-BE49-F238E27FC236}">
                            <a16:creationId xmlns:a16="http://schemas.microsoft.com/office/drawing/2014/main" id="{03A26180-2EF9-C01E-BED7-D5B075901EE2}"/>
                          </a:ext>
                        </a:extLst>
                      </p:cNvPr>
                      <p:cNvPicPr>
                        <a:picLocks noChangeAspect="1" noChangeArrowheads="1"/>
                      </p:cNvPicPr>
                      <p:nvPr/>
                    </p:nvPicPr>
                    <p:blipFill>
                      <a:blip r:embed="rId32"/>
                      <a:srcRect/>
                      <a:stretch>
                        <a:fillRect/>
                      </a:stretch>
                    </p:blipFill>
                    <p:spPr bwMode="auto">
                      <a:xfrm>
                        <a:off x="637753" y="5353334"/>
                        <a:ext cx="2014538" cy="420688"/>
                      </a:xfrm>
                      <a:prstGeom prst="rect">
                        <a:avLst/>
                      </a:prstGeom>
                      <a:noFill/>
                      <a:ln>
                        <a:noFill/>
                      </a:ln>
                    </p:spPr>
                  </p:pic>
                </p:oleObj>
              </mc:Fallback>
            </mc:AlternateContent>
          </a:graphicData>
        </a:graphic>
      </p:graphicFrame>
      <p:sp>
        <p:nvSpPr>
          <p:cNvPr id="23" name="TextBox 22">
            <a:extLst>
              <a:ext uri="{FF2B5EF4-FFF2-40B4-BE49-F238E27FC236}">
                <a16:creationId xmlns:a16="http://schemas.microsoft.com/office/drawing/2014/main" id="{345E5C28-B504-D3D2-30EA-CFEBACAAB32B}"/>
              </a:ext>
            </a:extLst>
          </p:cNvPr>
          <p:cNvSpPr txBox="1"/>
          <p:nvPr/>
        </p:nvSpPr>
        <p:spPr>
          <a:xfrm>
            <a:off x="202863" y="5823678"/>
            <a:ext cx="4522263" cy="1015663"/>
          </a:xfrm>
          <a:prstGeom prst="rect">
            <a:avLst/>
          </a:prstGeom>
          <a:noFill/>
        </p:spPr>
        <p:txBody>
          <a:bodyPr wrap="square">
            <a:spAutoFit/>
          </a:bodyPr>
          <a:lstStyle/>
          <a:p>
            <a:pPr algn="ctr" eaLnBrk="1" hangingPunct="1">
              <a:defRPr/>
            </a:pPr>
            <a:r>
              <a:rPr lang="en-CA" sz="2000" dirty="0">
                <a:solidFill>
                  <a:srgbClr val="FF0000"/>
                </a:solidFill>
                <a:latin typeface="+mj-lt"/>
                <a:cs typeface="Arial" charset="0"/>
              </a:rPr>
              <a:t>The quickest way to find the standard deviation of the random variable “x” is to use your Ti83</a:t>
            </a:r>
          </a:p>
        </p:txBody>
      </p:sp>
      <p:pic>
        <p:nvPicPr>
          <p:cNvPr id="24" name="Picture 23">
            <a:extLst>
              <a:ext uri="{FF2B5EF4-FFF2-40B4-BE49-F238E27FC236}">
                <a16:creationId xmlns:a16="http://schemas.microsoft.com/office/drawing/2014/main" id="{9E674A1C-BA49-5E33-D4B5-309A3F1F23F0}"/>
              </a:ext>
            </a:extLst>
          </p:cNvPr>
          <p:cNvPicPr>
            <a:picLocks noChangeAspect="1"/>
          </p:cNvPicPr>
          <p:nvPr/>
        </p:nvPicPr>
        <p:blipFill>
          <a:blip r:embed="rId33"/>
          <a:stretch>
            <a:fillRect/>
          </a:stretch>
        </p:blipFill>
        <p:spPr>
          <a:xfrm>
            <a:off x="3040792" y="3918759"/>
            <a:ext cx="1933845" cy="1781424"/>
          </a:xfrm>
          <a:prstGeom prst="rect">
            <a:avLst/>
          </a:prstGeom>
        </p:spPr>
      </p:pic>
      <p:pic>
        <p:nvPicPr>
          <p:cNvPr id="25" name="Picture 24">
            <a:extLst>
              <a:ext uri="{FF2B5EF4-FFF2-40B4-BE49-F238E27FC236}">
                <a16:creationId xmlns:a16="http://schemas.microsoft.com/office/drawing/2014/main" id="{65BC913A-AAEE-B9CE-1122-412085E5A836}"/>
              </a:ext>
            </a:extLst>
          </p:cNvPr>
          <p:cNvPicPr>
            <a:picLocks noChangeAspect="1"/>
          </p:cNvPicPr>
          <p:nvPr/>
        </p:nvPicPr>
        <p:blipFill>
          <a:blip r:embed="rId34"/>
          <a:stretch>
            <a:fillRect/>
          </a:stretch>
        </p:blipFill>
        <p:spPr>
          <a:xfrm>
            <a:off x="5138108" y="3898341"/>
            <a:ext cx="2504965" cy="785871"/>
          </a:xfrm>
          <a:prstGeom prst="rect">
            <a:avLst/>
          </a:prstGeom>
        </p:spPr>
      </p:pic>
      <p:pic>
        <p:nvPicPr>
          <p:cNvPr id="26" name="Picture 25">
            <a:extLst>
              <a:ext uri="{FF2B5EF4-FFF2-40B4-BE49-F238E27FC236}">
                <a16:creationId xmlns:a16="http://schemas.microsoft.com/office/drawing/2014/main" id="{71B24105-F492-13B5-9AF6-66EAC458B7B3}"/>
              </a:ext>
            </a:extLst>
          </p:cNvPr>
          <p:cNvPicPr>
            <a:picLocks noChangeAspect="1"/>
          </p:cNvPicPr>
          <p:nvPr/>
        </p:nvPicPr>
        <p:blipFill>
          <a:blip r:embed="rId35"/>
          <a:stretch>
            <a:fillRect/>
          </a:stretch>
        </p:blipFill>
        <p:spPr>
          <a:xfrm>
            <a:off x="7723122" y="3850121"/>
            <a:ext cx="3664790" cy="2227617"/>
          </a:xfrm>
          <a:prstGeom prst="rect">
            <a:avLst/>
          </a:prstGeom>
        </p:spPr>
      </p:pic>
      <p:sp>
        <p:nvSpPr>
          <p:cNvPr id="27" name="TextBox 26">
            <a:extLst>
              <a:ext uri="{FF2B5EF4-FFF2-40B4-BE49-F238E27FC236}">
                <a16:creationId xmlns:a16="http://schemas.microsoft.com/office/drawing/2014/main" id="{99070A44-9B37-741A-2169-DF8F2C805A9F}"/>
              </a:ext>
            </a:extLst>
          </p:cNvPr>
          <p:cNvSpPr txBox="1"/>
          <p:nvPr/>
        </p:nvSpPr>
        <p:spPr>
          <a:xfrm>
            <a:off x="4945383" y="5144300"/>
            <a:ext cx="2651858" cy="461665"/>
          </a:xfrm>
          <a:prstGeom prst="rect">
            <a:avLst/>
          </a:prstGeom>
          <a:noFill/>
        </p:spPr>
        <p:txBody>
          <a:bodyPr wrap="square">
            <a:spAutoFit/>
          </a:bodyPr>
          <a:lstStyle/>
          <a:p>
            <a:pPr algn="ctr" eaLnBrk="1" hangingPunct="1">
              <a:defRPr/>
            </a:pPr>
            <a:r>
              <a:rPr lang="en-CA" sz="2400" dirty="0">
                <a:solidFill>
                  <a:srgbClr val="FF0000"/>
                </a:solidFill>
                <a:latin typeface="+mj-lt"/>
                <a:cs typeface="Arial" charset="0"/>
              </a:rPr>
              <a:t>Mean: 3.55</a:t>
            </a:r>
          </a:p>
        </p:txBody>
      </p:sp>
      <p:sp>
        <p:nvSpPr>
          <p:cNvPr id="28" name="TextBox 27">
            <a:extLst>
              <a:ext uri="{FF2B5EF4-FFF2-40B4-BE49-F238E27FC236}">
                <a16:creationId xmlns:a16="http://schemas.microsoft.com/office/drawing/2014/main" id="{43AF5823-93DB-96EC-7188-F02C0F501780}"/>
              </a:ext>
            </a:extLst>
          </p:cNvPr>
          <p:cNvSpPr txBox="1"/>
          <p:nvPr/>
        </p:nvSpPr>
        <p:spPr>
          <a:xfrm>
            <a:off x="4446914" y="5635103"/>
            <a:ext cx="3553827" cy="461665"/>
          </a:xfrm>
          <a:prstGeom prst="rect">
            <a:avLst/>
          </a:prstGeom>
          <a:noFill/>
        </p:spPr>
        <p:txBody>
          <a:bodyPr wrap="square">
            <a:spAutoFit/>
          </a:bodyPr>
          <a:lstStyle/>
          <a:p>
            <a:pPr algn="ctr" eaLnBrk="1" hangingPunct="1">
              <a:defRPr/>
            </a:pPr>
            <a:r>
              <a:rPr lang="en-CA" sz="2400" dirty="0">
                <a:solidFill>
                  <a:srgbClr val="FF0000"/>
                </a:solidFill>
                <a:latin typeface="+mj-lt"/>
                <a:cs typeface="Arial" charset="0"/>
              </a:rPr>
              <a:t>Std Dev: 1.657558</a:t>
            </a:r>
          </a:p>
        </p:txBody>
      </p:sp>
    </p:spTree>
    <p:custDataLst>
      <p:tags r:id="rId1"/>
    </p:custDataLst>
    <p:extLst>
      <p:ext uri="{BB962C8B-B14F-4D97-AF65-F5344CB8AC3E}">
        <p14:creationId xmlns:p14="http://schemas.microsoft.com/office/powerpoint/2010/main" val="20850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23"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C564-5D60-5C56-F499-E205AA04D119}"/>
              </a:ext>
            </a:extLst>
          </p:cNvPr>
          <p:cNvSpPr>
            <a:spLocks noGrp="1"/>
          </p:cNvSpPr>
          <p:nvPr>
            <p:ph type="title"/>
          </p:nvPr>
        </p:nvSpPr>
        <p:spPr>
          <a:xfrm>
            <a:off x="333375" y="274638"/>
            <a:ext cx="10233025" cy="639762"/>
          </a:xfrm>
        </p:spPr>
        <p:txBody>
          <a:bodyPr/>
          <a:lstStyle/>
          <a:p>
            <a:r>
              <a:rPr lang="en-US" dirty="0"/>
              <a:t>Expected Value (mean) and Standard Deviation:</a:t>
            </a:r>
          </a:p>
        </p:txBody>
      </p:sp>
      <p:sp>
        <p:nvSpPr>
          <p:cNvPr id="3" name="Content Placeholder 2">
            <a:extLst>
              <a:ext uri="{FF2B5EF4-FFF2-40B4-BE49-F238E27FC236}">
                <a16:creationId xmlns:a16="http://schemas.microsoft.com/office/drawing/2014/main" id="{96101543-E277-C003-C8F0-C2D5A6509983}"/>
              </a:ext>
            </a:extLst>
          </p:cNvPr>
          <p:cNvSpPr>
            <a:spLocks noGrp="1"/>
          </p:cNvSpPr>
          <p:nvPr>
            <p:ph sz="quarter" idx="1"/>
          </p:nvPr>
        </p:nvSpPr>
        <p:spPr>
          <a:xfrm>
            <a:off x="247649" y="992124"/>
            <a:ext cx="10925175" cy="484251"/>
          </a:xfrm>
        </p:spPr>
        <p:txBody>
          <a:bodyPr/>
          <a:lstStyle/>
          <a:p>
            <a:r>
              <a:rPr lang="en-US" dirty="0"/>
              <a:t>Q: How do you interpret the Expected Value and standard deviation?</a:t>
            </a:r>
          </a:p>
        </p:txBody>
      </p:sp>
      <p:sp>
        <p:nvSpPr>
          <p:cNvPr id="4" name="Content Placeholder 2">
            <a:extLst>
              <a:ext uri="{FF2B5EF4-FFF2-40B4-BE49-F238E27FC236}">
                <a16:creationId xmlns:a16="http://schemas.microsoft.com/office/drawing/2014/main" id="{2AAEDE59-555C-9532-570D-603EDFA24754}"/>
              </a:ext>
            </a:extLst>
          </p:cNvPr>
          <p:cNvSpPr txBox="1">
            <a:spLocks/>
          </p:cNvSpPr>
          <p:nvPr/>
        </p:nvSpPr>
        <p:spPr bwMode="auto">
          <a:xfrm>
            <a:off x="247649" y="1554099"/>
            <a:ext cx="10925175" cy="9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expected value (mean) of a discrete random variable does not have to be a whole number!  </a:t>
            </a:r>
            <a:r>
              <a:rPr lang="en-US" dirty="0" err="1"/>
              <a:t>ie</a:t>
            </a:r>
            <a:r>
              <a:rPr lang="en-US" dirty="0"/>
              <a:t>:  E(x) = 3.55</a:t>
            </a:r>
          </a:p>
        </p:txBody>
      </p:sp>
      <p:sp>
        <p:nvSpPr>
          <p:cNvPr id="5" name="Content Placeholder 2">
            <a:extLst>
              <a:ext uri="{FF2B5EF4-FFF2-40B4-BE49-F238E27FC236}">
                <a16:creationId xmlns:a16="http://schemas.microsoft.com/office/drawing/2014/main" id="{AE03B81E-60F0-CBBE-2DB8-33C4241AA1AC}"/>
              </a:ext>
            </a:extLst>
          </p:cNvPr>
          <p:cNvSpPr txBox="1">
            <a:spLocks/>
          </p:cNvSpPr>
          <p:nvPr/>
        </p:nvSpPr>
        <p:spPr bwMode="auto">
          <a:xfrm>
            <a:off x="257174" y="2401825"/>
            <a:ext cx="10925175" cy="9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expected value is the average of the outcomes when you perform many </a:t>
            </a:r>
            <a:r>
              <a:rPr lang="en-US" dirty="0" err="1"/>
              <a:t>many</a:t>
            </a:r>
            <a:r>
              <a:rPr lang="en-US" dirty="0"/>
              <a:t> </a:t>
            </a:r>
            <a:r>
              <a:rPr lang="en-US" dirty="0" err="1"/>
              <a:t>many</a:t>
            </a:r>
            <a:r>
              <a:rPr lang="en-US" dirty="0"/>
              <a:t> trials of the activity.  </a:t>
            </a:r>
          </a:p>
        </p:txBody>
      </p:sp>
      <p:sp>
        <p:nvSpPr>
          <p:cNvPr id="6" name="Content Placeholder 2">
            <a:extLst>
              <a:ext uri="{FF2B5EF4-FFF2-40B4-BE49-F238E27FC236}">
                <a16:creationId xmlns:a16="http://schemas.microsoft.com/office/drawing/2014/main" id="{F8A0A79F-5548-3B0E-3308-8B97DA9E3F1D}"/>
              </a:ext>
            </a:extLst>
          </p:cNvPr>
          <p:cNvSpPr txBox="1">
            <a:spLocks/>
          </p:cNvSpPr>
          <p:nvPr/>
        </p:nvSpPr>
        <p:spPr bwMode="auto">
          <a:xfrm>
            <a:off x="266699" y="3259076"/>
            <a:ext cx="10925175" cy="9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err="1"/>
              <a:t>Ie</a:t>
            </a:r>
            <a:r>
              <a:rPr lang="en-US" dirty="0"/>
              <a:t>: Suppose you play a game with an expected value of 2.55.  This means that on average, you expect to win 2.55 for each time you play this game</a:t>
            </a:r>
          </a:p>
        </p:txBody>
      </p:sp>
      <p:sp>
        <p:nvSpPr>
          <p:cNvPr id="7" name="Content Placeholder 2">
            <a:extLst>
              <a:ext uri="{FF2B5EF4-FFF2-40B4-BE49-F238E27FC236}">
                <a16:creationId xmlns:a16="http://schemas.microsoft.com/office/drawing/2014/main" id="{BDA3CA7D-CD4B-C36C-51F2-200C06A7EECD}"/>
              </a:ext>
            </a:extLst>
          </p:cNvPr>
          <p:cNvSpPr txBox="1">
            <a:spLocks/>
          </p:cNvSpPr>
          <p:nvPr/>
        </p:nvSpPr>
        <p:spPr bwMode="auto">
          <a:xfrm>
            <a:off x="276224" y="4116327"/>
            <a:ext cx="10925175" cy="9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The standard deviation is an indication of how much your outcomes deviates from the mean</a:t>
            </a:r>
          </a:p>
        </p:txBody>
      </p:sp>
      <p:sp>
        <p:nvSpPr>
          <p:cNvPr id="8" name="Content Placeholder 2">
            <a:extLst>
              <a:ext uri="{FF2B5EF4-FFF2-40B4-BE49-F238E27FC236}">
                <a16:creationId xmlns:a16="http://schemas.microsoft.com/office/drawing/2014/main" id="{BF9035A8-A27D-EB10-EA78-322CA85400EA}"/>
              </a:ext>
            </a:extLst>
          </p:cNvPr>
          <p:cNvSpPr txBox="1">
            <a:spLocks/>
          </p:cNvSpPr>
          <p:nvPr/>
        </p:nvSpPr>
        <p:spPr bwMode="auto">
          <a:xfrm>
            <a:off x="285749" y="4973578"/>
            <a:ext cx="10925175" cy="9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a large standard deviation means that there is a lot of variability for the random variable, outcomes are less predictable</a:t>
            </a:r>
          </a:p>
        </p:txBody>
      </p:sp>
      <p:sp>
        <p:nvSpPr>
          <p:cNvPr id="9" name="Content Placeholder 2">
            <a:extLst>
              <a:ext uri="{FF2B5EF4-FFF2-40B4-BE49-F238E27FC236}">
                <a16:creationId xmlns:a16="http://schemas.microsoft.com/office/drawing/2014/main" id="{EC544132-90DF-6B47-D544-AB83B9D6CC52}"/>
              </a:ext>
            </a:extLst>
          </p:cNvPr>
          <p:cNvSpPr txBox="1">
            <a:spLocks/>
          </p:cNvSpPr>
          <p:nvPr/>
        </p:nvSpPr>
        <p:spPr bwMode="auto">
          <a:xfrm>
            <a:off x="290099" y="5822665"/>
            <a:ext cx="10925175" cy="91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On average, each trial will deviate from </a:t>
            </a:r>
            <a:r>
              <a:rPr lang="en-US"/>
              <a:t>your mean E(x) by 2.55</a:t>
            </a:r>
            <a:endParaRPr lang="en-US" dirty="0"/>
          </a:p>
        </p:txBody>
      </p:sp>
    </p:spTree>
    <p:custDataLst>
      <p:tags r:id="rId1"/>
    </p:custDataLst>
    <p:extLst>
      <p:ext uri="{BB962C8B-B14F-4D97-AF65-F5344CB8AC3E}">
        <p14:creationId xmlns:p14="http://schemas.microsoft.com/office/powerpoint/2010/main" val="8538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C3AF-1ABE-4302-A5E5-3F4E30E966A8}"/>
              </a:ext>
            </a:extLst>
          </p:cNvPr>
          <p:cNvSpPr>
            <a:spLocks noGrp="1"/>
          </p:cNvSpPr>
          <p:nvPr>
            <p:ph type="title"/>
          </p:nvPr>
        </p:nvSpPr>
        <p:spPr>
          <a:xfrm>
            <a:off x="542925" y="227013"/>
            <a:ext cx="7467600" cy="490537"/>
          </a:xfrm>
        </p:spPr>
        <p:txBody>
          <a:bodyPr>
            <a:normAutofit fontScale="90000"/>
          </a:bodyPr>
          <a:lstStyle/>
          <a:p>
            <a:pPr>
              <a:defRPr/>
            </a:pPr>
            <a:r>
              <a:rPr lang="en-CA" dirty="0"/>
              <a:t>Ex: Dice Game</a:t>
            </a:r>
          </a:p>
        </p:txBody>
      </p:sp>
      <p:sp>
        <p:nvSpPr>
          <p:cNvPr id="24579" name="Content Placeholder 2">
            <a:extLst>
              <a:ext uri="{FF2B5EF4-FFF2-40B4-BE49-F238E27FC236}">
                <a16:creationId xmlns:a16="http://schemas.microsoft.com/office/drawing/2014/main" id="{245305E2-749B-6235-E215-269697229C07}"/>
              </a:ext>
            </a:extLst>
          </p:cNvPr>
          <p:cNvSpPr>
            <a:spLocks noGrp="1"/>
          </p:cNvSpPr>
          <p:nvPr>
            <p:ph sz="quarter" idx="1"/>
          </p:nvPr>
        </p:nvSpPr>
        <p:spPr>
          <a:xfrm>
            <a:off x="381000" y="795338"/>
            <a:ext cx="10828338" cy="5835649"/>
          </a:xfrm>
        </p:spPr>
        <p:txBody>
          <a:bodyPr/>
          <a:lstStyle/>
          <a:p>
            <a:pPr>
              <a:buFont typeface="Wingdings" panose="05000000000000000000" pitchFamily="2" charset="2"/>
              <a:buNone/>
            </a:pPr>
            <a:r>
              <a:rPr lang="en-CA" altLang="en-US" sz="2200" dirty="0"/>
              <a:t>Suppose it cost $5 to play a game where you roll a die once.  The payoff for each outcome is as follow: </a:t>
            </a:r>
          </a:p>
          <a:p>
            <a:pPr>
              <a:buFont typeface="Wingdings" panose="05000000000000000000" pitchFamily="2" charset="2"/>
              <a:buNone/>
            </a:pPr>
            <a:endParaRPr lang="en-CA" altLang="en-US" sz="1200" dirty="0"/>
          </a:p>
          <a:p>
            <a:pPr>
              <a:buFont typeface="Wingdings" panose="05000000000000000000" pitchFamily="2" charset="2"/>
              <a:buNone/>
            </a:pPr>
            <a:endParaRPr lang="en-CA" altLang="en-US" sz="1200" dirty="0"/>
          </a:p>
          <a:p>
            <a:pPr>
              <a:buFont typeface="Wingdings" panose="05000000000000000000" pitchFamily="2" charset="2"/>
              <a:buNone/>
            </a:pPr>
            <a:endParaRPr lang="en-CA" altLang="en-US" sz="1200" dirty="0"/>
          </a:p>
          <a:p>
            <a:pPr>
              <a:buFont typeface="Wingdings" panose="05000000000000000000" pitchFamily="2" charset="2"/>
              <a:buNone/>
            </a:pPr>
            <a:r>
              <a:rPr lang="en-CA" altLang="en-US" sz="2200" dirty="0"/>
              <a:t>a) Define is your random variable “x” and create a probability distribution for the random variable.  </a:t>
            </a:r>
          </a:p>
          <a:p>
            <a:pPr>
              <a:buFont typeface="Wingdings" panose="05000000000000000000" pitchFamily="2" charset="2"/>
              <a:buNone/>
            </a:pPr>
            <a:r>
              <a:rPr lang="en-CA" altLang="en-US" sz="2200" dirty="0"/>
              <a:t>b) </a:t>
            </a:r>
            <a:r>
              <a:rPr lang="en-US" altLang="en-US" sz="2200" dirty="0"/>
              <a:t>Find the expected value </a:t>
            </a:r>
            <a:r>
              <a:rPr lang="en-CA" altLang="en-US" sz="2000" dirty="0"/>
              <a:t>(</a:t>
            </a:r>
            <a:r>
              <a:rPr lang="en-CA" altLang="en-US" sz="2000" i="1" dirty="0" err="1"/>
              <a:t>μ</a:t>
            </a:r>
            <a:r>
              <a:rPr lang="en-CA" altLang="en-US" sz="2000" i="1" baseline="-25000" dirty="0" err="1"/>
              <a:t>x</a:t>
            </a:r>
            <a:r>
              <a:rPr lang="en-CA" altLang="en-US" sz="2000" dirty="0"/>
              <a:t>)</a:t>
            </a:r>
            <a:r>
              <a:rPr lang="en-US" altLang="en-US" sz="2200" dirty="0"/>
              <a:t>, standard deviation</a:t>
            </a:r>
            <a:r>
              <a:rPr lang="el-GR" altLang="en-US" sz="2000" dirty="0"/>
              <a:t> </a:t>
            </a:r>
            <a:r>
              <a:rPr lang="en-CA" altLang="en-US" sz="2000" dirty="0"/>
              <a:t>(</a:t>
            </a:r>
            <a:r>
              <a:rPr lang="el-GR" altLang="en-US" sz="2000" dirty="0"/>
              <a:t></a:t>
            </a:r>
            <a:r>
              <a:rPr lang="en-CA" altLang="en-US" sz="2000" dirty="0"/>
              <a:t>)</a:t>
            </a:r>
            <a:r>
              <a:rPr lang="en-US" altLang="en-US" sz="2200" dirty="0"/>
              <a:t>, and variance </a:t>
            </a:r>
            <a:r>
              <a:rPr lang="en-CA" altLang="en-US" sz="2000" dirty="0"/>
              <a:t>(</a:t>
            </a:r>
            <a:r>
              <a:rPr lang="el-GR" altLang="en-US" sz="2000" dirty="0"/>
              <a:t></a:t>
            </a:r>
            <a:r>
              <a:rPr lang="en-CA" altLang="en-US" sz="2000" baseline="30000" dirty="0"/>
              <a:t>2</a:t>
            </a:r>
            <a:r>
              <a:rPr lang="en-CA" altLang="en-US" sz="2000" dirty="0"/>
              <a:t>) of the random variable</a:t>
            </a:r>
          </a:p>
          <a:p>
            <a:pPr>
              <a:buFont typeface="Wingdings" panose="05000000000000000000" pitchFamily="2" charset="2"/>
              <a:buNone/>
            </a:pPr>
            <a:r>
              <a:rPr lang="en-CA" altLang="en-US" sz="2000" dirty="0"/>
              <a:t>c) In context, what does the expected value and std dev. tell you?</a:t>
            </a:r>
            <a:br>
              <a:rPr lang="en-CA" altLang="en-US" sz="2000" dirty="0"/>
            </a:br>
            <a:endParaRPr lang="en-CA" altLang="en-US" sz="2000" dirty="0"/>
          </a:p>
          <a:p>
            <a:pPr>
              <a:buFont typeface="Wingdings" panose="05000000000000000000" pitchFamily="2" charset="2"/>
              <a:buNone/>
            </a:pPr>
            <a:r>
              <a:rPr lang="en-CA" altLang="en-US" sz="2200" dirty="0"/>
              <a:t>d) Suppose you Roll a die 20 times and recorded each outcome.  Calculate your payout after 20 rolls.  What is the mean and std dev. for the of the payout after 20 rolls?</a:t>
            </a:r>
          </a:p>
          <a:p>
            <a:pPr>
              <a:buFont typeface="Wingdings" panose="05000000000000000000" pitchFamily="2" charset="2"/>
              <a:buNone/>
            </a:pPr>
            <a:r>
              <a:rPr lang="en-CA" altLang="en-US" sz="2200" dirty="0"/>
              <a:t>e) Is this game worth playing? Explain</a:t>
            </a:r>
          </a:p>
          <a:p>
            <a:pPr>
              <a:buFont typeface="Wingdings" panose="05000000000000000000" pitchFamily="2" charset="2"/>
              <a:buNone/>
            </a:pPr>
            <a:r>
              <a:rPr lang="en-CA" altLang="en-US" sz="2200" dirty="0"/>
              <a:t>f) What is the probability that you will be winning after 20 games? </a:t>
            </a:r>
          </a:p>
        </p:txBody>
      </p:sp>
      <p:graphicFrame>
        <p:nvGraphicFramePr>
          <p:cNvPr id="24580" name="Object 2">
            <a:extLst>
              <a:ext uri="{FF2B5EF4-FFF2-40B4-BE49-F238E27FC236}">
                <a16:creationId xmlns:a16="http://schemas.microsoft.com/office/drawing/2014/main" id="{569E9BEE-8AB4-1870-1B19-B4B73DCAC6EE}"/>
              </a:ext>
            </a:extLst>
          </p:cNvPr>
          <p:cNvGraphicFramePr>
            <a:graphicFrameLocks noChangeAspect="1"/>
          </p:cNvGraphicFramePr>
          <p:nvPr>
            <p:extLst>
              <p:ext uri="{D42A27DB-BD31-4B8C-83A1-F6EECF244321}">
                <p14:modId xmlns:p14="http://schemas.microsoft.com/office/powerpoint/2010/main" val="4174807541"/>
              </p:ext>
            </p:extLst>
          </p:nvPr>
        </p:nvGraphicFramePr>
        <p:xfrm>
          <a:off x="3706813" y="1331913"/>
          <a:ext cx="3646487" cy="895350"/>
        </p:xfrm>
        <a:graphic>
          <a:graphicData uri="http://schemas.openxmlformats.org/presentationml/2006/ole">
            <mc:AlternateContent xmlns:mc="http://schemas.openxmlformats.org/markup-compatibility/2006">
              <mc:Choice xmlns:v="urn:schemas-microsoft-com:vml" Requires="v">
                <p:oleObj name="Equation" r:id="rId4" imgW="2070000" imgH="507960" progId="Equation.DSMT4">
                  <p:embed/>
                </p:oleObj>
              </mc:Choice>
              <mc:Fallback>
                <p:oleObj name="Equation" r:id="rId4" imgW="2070000" imgH="507960" progId="Equation.DSMT4">
                  <p:embed/>
                  <p:pic>
                    <p:nvPicPr>
                      <p:cNvPr id="24580" name="Object 2">
                        <a:extLst>
                          <a:ext uri="{FF2B5EF4-FFF2-40B4-BE49-F238E27FC236}">
                            <a16:creationId xmlns:a16="http://schemas.microsoft.com/office/drawing/2014/main" id="{569E9BEE-8AB4-1870-1B19-B4B73DCAC6EE}"/>
                          </a:ext>
                        </a:extLst>
                      </p:cNvPr>
                      <p:cNvPicPr>
                        <a:picLocks noChangeAspect="1" noChangeArrowheads="1"/>
                      </p:cNvPicPr>
                      <p:nvPr/>
                    </p:nvPicPr>
                    <p:blipFill>
                      <a:blip r:embed="rId5"/>
                      <a:srcRect/>
                      <a:stretch>
                        <a:fillRect/>
                      </a:stretch>
                    </p:blipFill>
                    <p:spPr bwMode="auto">
                      <a:xfrm>
                        <a:off x="3706813" y="1331913"/>
                        <a:ext cx="3646487"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extLst>
      <p:ext uri="{BB962C8B-B14F-4D97-AF65-F5344CB8AC3E}">
        <p14:creationId xmlns:p14="http://schemas.microsoft.com/office/powerpoint/2010/main" val="9702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CFCEB-C881-9CA9-E9BD-955F0894DBCF}"/>
              </a:ext>
            </a:extLst>
          </p:cNvPr>
          <p:cNvSpPr>
            <a:spLocks noGrp="1"/>
          </p:cNvSpPr>
          <p:nvPr>
            <p:ph sz="quarter" idx="1"/>
          </p:nvPr>
        </p:nvSpPr>
        <p:spPr>
          <a:xfrm>
            <a:off x="238125" y="200025"/>
            <a:ext cx="11029950" cy="609600"/>
          </a:xfrm>
        </p:spPr>
        <p:txBody>
          <a:bodyPr/>
          <a:lstStyle/>
          <a:p>
            <a:pPr marL="0" indent="0">
              <a:buNone/>
            </a:pPr>
            <a:r>
              <a:rPr lang="en-US" dirty="0"/>
              <a:t>1. Your random variable “x” is how much money you will win.  </a:t>
            </a:r>
          </a:p>
        </p:txBody>
      </p:sp>
      <p:graphicFrame>
        <p:nvGraphicFramePr>
          <p:cNvPr id="5" name="Object 2">
            <a:extLst>
              <a:ext uri="{FF2B5EF4-FFF2-40B4-BE49-F238E27FC236}">
                <a16:creationId xmlns:a16="http://schemas.microsoft.com/office/drawing/2014/main" id="{D752D8BD-75B9-09A7-7E8B-D6772FB892BA}"/>
              </a:ext>
            </a:extLst>
          </p:cNvPr>
          <p:cNvGraphicFramePr>
            <a:graphicFrameLocks noChangeAspect="1"/>
          </p:cNvGraphicFramePr>
          <p:nvPr>
            <p:extLst>
              <p:ext uri="{D42A27DB-BD31-4B8C-83A1-F6EECF244321}">
                <p14:modId xmlns:p14="http://schemas.microsoft.com/office/powerpoint/2010/main" val="1427955207"/>
              </p:ext>
            </p:extLst>
          </p:nvPr>
        </p:nvGraphicFramePr>
        <p:xfrm>
          <a:off x="698500" y="741363"/>
          <a:ext cx="4311650" cy="1027798"/>
        </p:xfrm>
        <a:graphic>
          <a:graphicData uri="http://schemas.openxmlformats.org/presentationml/2006/ole">
            <mc:AlternateContent xmlns:mc="http://schemas.openxmlformats.org/markup-compatibility/2006">
              <mc:Choice xmlns:v="urn:schemas-microsoft-com:vml" Requires="v">
                <p:oleObj name="Equation" r:id="rId4" imgW="2133360" imgH="507960" progId="Equation.DSMT4">
                  <p:embed/>
                </p:oleObj>
              </mc:Choice>
              <mc:Fallback>
                <p:oleObj name="Equation" r:id="rId4" imgW="2133360" imgH="507960" progId="Equation.DSMT4">
                  <p:embed/>
                  <p:pic>
                    <p:nvPicPr>
                      <p:cNvPr id="5" name="Object 2">
                        <a:extLst>
                          <a:ext uri="{FF2B5EF4-FFF2-40B4-BE49-F238E27FC236}">
                            <a16:creationId xmlns:a16="http://schemas.microsoft.com/office/drawing/2014/main" id="{D752D8BD-75B9-09A7-7E8B-D6772FB892BA}"/>
                          </a:ext>
                        </a:extLst>
                      </p:cNvPr>
                      <p:cNvPicPr>
                        <a:picLocks noChangeAspect="1" noChangeArrowheads="1"/>
                      </p:cNvPicPr>
                      <p:nvPr/>
                    </p:nvPicPr>
                    <p:blipFill>
                      <a:blip r:embed="rId5"/>
                      <a:srcRect/>
                      <a:stretch>
                        <a:fillRect/>
                      </a:stretch>
                    </p:blipFill>
                    <p:spPr bwMode="auto">
                      <a:xfrm>
                        <a:off x="698500" y="741363"/>
                        <a:ext cx="4311650" cy="1027798"/>
                      </a:xfrm>
                      <a:prstGeom prst="rect">
                        <a:avLst/>
                      </a:prstGeom>
                      <a:noFill/>
                      <a:ln>
                        <a:noFill/>
                      </a:ln>
                      <a:effectLst/>
                    </p:spPr>
                  </p:pic>
                </p:oleObj>
              </mc:Fallback>
            </mc:AlternateContent>
          </a:graphicData>
        </a:graphic>
      </p:graphicFrame>
      <p:pic>
        <p:nvPicPr>
          <p:cNvPr id="6" name="Picture 5">
            <a:extLst>
              <a:ext uri="{FF2B5EF4-FFF2-40B4-BE49-F238E27FC236}">
                <a16:creationId xmlns:a16="http://schemas.microsoft.com/office/drawing/2014/main" id="{0784C69B-F890-C347-D32D-4BDECA321730}"/>
              </a:ext>
            </a:extLst>
          </p:cNvPr>
          <p:cNvPicPr>
            <a:picLocks noChangeAspect="1"/>
          </p:cNvPicPr>
          <p:nvPr/>
        </p:nvPicPr>
        <p:blipFill>
          <a:blip r:embed="rId6"/>
          <a:stretch>
            <a:fillRect/>
          </a:stretch>
        </p:blipFill>
        <p:spPr>
          <a:xfrm>
            <a:off x="5100512" y="809625"/>
            <a:ext cx="2081340" cy="1310473"/>
          </a:xfrm>
          <a:prstGeom prst="rect">
            <a:avLst/>
          </a:prstGeom>
        </p:spPr>
      </p:pic>
      <p:pic>
        <p:nvPicPr>
          <p:cNvPr id="7" name="Picture 6">
            <a:extLst>
              <a:ext uri="{FF2B5EF4-FFF2-40B4-BE49-F238E27FC236}">
                <a16:creationId xmlns:a16="http://schemas.microsoft.com/office/drawing/2014/main" id="{5CBBD144-C721-EC89-902D-543562878F97}"/>
              </a:ext>
            </a:extLst>
          </p:cNvPr>
          <p:cNvPicPr>
            <a:picLocks noChangeAspect="1"/>
          </p:cNvPicPr>
          <p:nvPr/>
        </p:nvPicPr>
        <p:blipFill>
          <a:blip r:embed="rId7"/>
          <a:stretch>
            <a:fillRect/>
          </a:stretch>
        </p:blipFill>
        <p:spPr>
          <a:xfrm>
            <a:off x="7272214" y="770961"/>
            <a:ext cx="2829320" cy="1733792"/>
          </a:xfrm>
          <a:prstGeom prst="rect">
            <a:avLst/>
          </a:prstGeom>
        </p:spPr>
      </p:pic>
      <p:graphicFrame>
        <p:nvGraphicFramePr>
          <p:cNvPr id="8" name="Object 17">
            <a:extLst>
              <a:ext uri="{FF2B5EF4-FFF2-40B4-BE49-F238E27FC236}">
                <a16:creationId xmlns:a16="http://schemas.microsoft.com/office/drawing/2014/main" id="{C90CF4FF-AA92-477A-299F-36217B8A0446}"/>
              </a:ext>
            </a:extLst>
          </p:cNvPr>
          <p:cNvGraphicFramePr>
            <a:graphicFrameLocks noChangeAspect="1"/>
          </p:cNvGraphicFramePr>
          <p:nvPr>
            <p:extLst>
              <p:ext uri="{D42A27DB-BD31-4B8C-83A1-F6EECF244321}">
                <p14:modId xmlns:p14="http://schemas.microsoft.com/office/powerpoint/2010/main" val="3960536155"/>
              </p:ext>
            </p:extLst>
          </p:nvPr>
        </p:nvGraphicFramePr>
        <p:xfrm>
          <a:off x="685800" y="2320925"/>
          <a:ext cx="642938" cy="461963"/>
        </p:xfrm>
        <a:graphic>
          <a:graphicData uri="http://schemas.openxmlformats.org/presentationml/2006/ole">
            <mc:AlternateContent xmlns:mc="http://schemas.openxmlformats.org/markup-compatibility/2006">
              <mc:Choice xmlns:v="urn:schemas-microsoft-com:vml" Requires="v">
                <p:oleObj name="Equation" r:id="rId8" imgW="317362" imgH="228501" progId="Equation.DSMT4">
                  <p:embed/>
                </p:oleObj>
              </mc:Choice>
              <mc:Fallback>
                <p:oleObj name="Equation" r:id="rId8" imgW="317362" imgH="228501" progId="Equation.DSMT4">
                  <p:embed/>
                  <p:pic>
                    <p:nvPicPr>
                      <p:cNvPr id="8" name="Object 17">
                        <a:extLst>
                          <a:ext uri="{FF2B5EF4-FFF2-40B4-BE49-F238E27FC236}">
                            <a16:creationId xmlns:a16="http://schemas.microsoft.com/office/drawing/2014/main" id="{C90CF4FF-AA92-477A-299F-36217B8A04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2320925"/>
                        <a:ext cx="642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8">
            <a:extLst>
              <a:ext uri="{FF2B5EF4-FFF2-40B4-BE49-F238E27FC236}">
                <a16:creationId xmlns:a16="http://schemas.microsoft.com/office/drawing/2014/main" id="{5ED0A485-12C4-717C-3B2A-5B2D02F73B67}"/>
              </a:ext>
            </a:extLst>
          </p:cNvPr>
          <p:cNvGraphicFramePr>
            <a:graphicFrameLocks noChangeAspect="1"/>
          </p:cNvGraphicFramePr>
          <p:nvPr>
            <p:extLst>
              <p:ext uri="{D42A27DB-BD31-4B8C-83A1-F6EECF244321}">
                <p14:modId xmlns:p14="http://schemas.microsoft.com/office/powerpoint/2010/main" val="2940410020"/>
              </p:ext>
            </p:extLst>
          </p:nvPr>
        </p:nvGraphicFramePr>
        <p:xfrm>
          <a:off x="2575049" y="2340447"/>
          <a:ext cx="668338" cy="461962"/>
        </p:xfrm>
        <a:graphic>
          <a:graphicData uri="http://schemas.openxmlformats.org/presentationml/2006/ole">
            <mc:AlternateContent xmlns:mc="http://schemas.openxmlformats.org/markup-compatibility/2006">
              <mc:Choice xmlns:v="urn:schemas-microsoft-com:vml" Requires="v">
                <p:oleObj name="Equation" r:id="rId10" imgW="330200" imgH="228600" progId="Equation.DSMT4">
                  <p:embed/>
                </p:oleObj>
              </mc:Choice>
              <mc:Fallback>
                <p:oleObj name="Equation" r:id="rId10" imgW="330200" imgH="228600" progId="Equation.DSMT4">
                  <p:embed/>
                  <p:pic>
                    <p:nvPicPr>
                      <p:cNvPr id="9" name="Object 18">
                        <a:extLst>
                          <a:ext uri="{FF2B5EF4-FFF2-40B4-BE49-F238E27FC236}">
                            <a16:creationId xmlns:a16="http://schemas.microsoft.com/office/drawing/2014/main" id="{5ED0A485-12C4-717C-3B2A-5B2D02F73B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5049" y="2340447"/>
                        <a:ext cx="668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9">
            <a:extLst>
              <a:ext uri="{FF2B5EF4-FFF2-40B4-BE49-F238E27FC236}">
                <a16:creationId xmlns:a16="http://schemas.microsoft.com/office/drawing/2014/main" id="{547C2569-9EBC-2C41-DF7F-F99472FE4CCA}"/>
              </a:ext>
            </a:extLst>
          </p:cNvPr>
          <p:cNvGraphicFramePr>
            <a:graphicFrameLocks noChangeAspect="1"/>
          </p:cNvGraphicFramePr>
          <p:nvPr>
            <p:extLst>
              <p:ext uri="{D42A27DB-BD31-4B8C-83A1-F6EECF244321}">
                <p14:modId xmlns:p14="http://schemas.microsoft.com/office/powerpoint/2010/main" val="1525676419"/>
              </p:ext>
            </p:extLst>
          </p:nvPr>
        </p:nvGraphicFramePr>
        <p:xfrm>
          <a:off x="4733403" y="2316635"/>
          <a:ext cx="668338" cy="487362"/>
        </p:xfrm>
        <a:graphic>
          <a:graphicData uri="http://schemas.openxmlformats.org/presentationml/2006/ole">
            <mc:AlternateContent xmlns:mc="http://schemas.openxmlformats.org/markup-compatibility/2006">
              <mc:Choice xmlns:v="urn:schemas-microsoft-com:vml" Requires="v">
                <p:oleObj name="Equation" r:id="rId12" imgW="330057" imgH="241195" progId="Equation.DSMT4">
                  <p:embed/>
                </p:oleObj>
              </mc:Choice>
              <mc:Fallback>
                <p:oleObj name="Equation" r:id="rId12" imgW="330057" imgH="241195" progId="Equation.DSMT4">
                  <p:embed/>
                  <p:pic>
                    <p:nvPicPr>
                      <p:cNvPr id="10" name="Object 19">
                        <a:extLst>
                          <a:ext uri="{FF2B5EF4-FFF2-40B4-BE49-F238E27FC236}">
                            <a16:creationId xmlns:a16="http://schemas.microsoft.com/office/drawing/2014/main" id="{547C2569-9EBC-2C41-DF7F-F99472FE4CC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33403" y="2316635"/>
                        <a:ext cx="6683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20">
            <a:extLst>
              <a:ext uri="{FF2B5EF4-FFF2-40B4-BE49-F238E27FC236}">
                <a16:creationId xmlns:a16="http://schemas.microsoft.com/office/drawing/2014/main" id="{104279F0-9288-88EB-F9F3-DB31DF054B85}"/>
              </a:ext>
            </a:extLst>
          </p:cNvPr>
          <p:cNvGraphicFramePr>
            <a:graphicFrameLocks noChangeAspect="1"/>
          </p:cNvGraphicFramePr>
          <p:nvPr>
            <p:extLst>
              <p:ext uri="{D42A27DB-BD31-4B8C-83A1-F6EECF244321}">
                <p14:modId xmlns:p14="http://schemas.microsoft.com/office/powerpoint/2010/main" val="2439254956"/>
              </p:ext>
            </p:extLst>
          </p:nvPr>
        </p:nvGraphicFramePr>
        <p:xfrm>
          <a:off x="1269071" y="2380928"/>
          <a:ext cx="642937" cy="360363"/>
        </p:xfrm>
        <a:graphic>
          <a:graphicData uri="http://schemas.openxmlformats.org/presentationml/2006/ole">
            <mc:AlternateContent xmlns:mc="http://schemas.openxmlformats.org/markup-compatibility/2006">
              <mc:Choice xmlns:v="urn:schemas-microsoft-com:vml" Requires="v">
                <p:oleObj name="Equation" r:id="rId14" imgW="317160" imgH="177480" progId="Equation.DSMT4">
                  <p:embed/>
                </p:oleObj>
              </mc:Choice>
              <mc:Fallback>
                <p:oleObj name="Equation" r:id="rId14" imgW="317160" imgH="177480" progId="Equation.DSMT4">
                  <p:embed/>
                  <p:pic>
                    <p:nvPicPr>
                      <p:cNvPr id="11" name="Object 20">
                        <a:extLst>
                          <a:ext uri="{FF2B5EF4-FFF2-40B4-BE49-F238E27FC236}">
                            <a16:creationId xmlns:a16="http://schemas.microsoft.com/office/drawing/2014/main" id="{104279F0-9288-88EB-F9F3-DB31DF054B85}"/>
                          </a:ext>
                        </a:extLst>
                      </p:cNvPr>
                      <p:cNvPicPr>
                        <a:picLocks noChangeAspect="1" noChangeArrowheads="1"/>
                      </p:cNvPicPr>
                      <p:nvPr/>
                    </p:nvPicPr>
                    <p:blipFill>
                      <a:blip r:embed="rId15"/>
                      <a:srcRect/>
                      <a:stretch>
                        <a:fillRect/>
                      </a:stretch>
                    </p:blipFill>
                    <p:spPr bwMode="auto">
                      <a:xfrm>
                        <a:off x="1269071" y="2380928"/>
                        <a:ext cx="6429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21">
            <a:extLst>
              <a:ext uri="{FF2B5EF4-FFF2-40B4-BE49-F238E27FC236}">
                <a16:creationId xmlns:a16="http://schemas.microsoft.com/office/drawing/2014/main" id="{FB1F598C-6F9C-D70E-CA57-1F3CEEBD0DF8}"/>
              </a:ext>
            </a:extLst>
          </p:cNvPr>
          <p:cNvGraphicFramePr>
            <a:graphicFrameLocks noChangeAspect="1"/>
          </p:cNvGraphicFramePr>
          <p:nvPr>
            <p:extLst>
              <p:ext uri="{D42A27DB-BD31-4B8C-83A1-F6EECF244321}">
                <p14:modId xmlns:p14="http://schemas.microsoft.com/office/powerpoint/2010/main" val="4143071169"/>
              </p:ext>
            </p:extLst>
          </p:nvPr>
        </p:nvGraphicFramePr>
        <p:xfrm>
          <a:off x="3250929" y="2381722"/>
          <a:ext cx="1079500" cy="358775"/>
        </p:xfrm>
        <a:graphic>
          <a:graphicData uri="http://schemas.openxmlformats.org/presentationml/2006/ole">
            <mc:AlternateContent xmlns:mc="http://schemas.openxmlformats.org/markup-compatibility/2006">
              <mc:Choice xmlns:v="urn:schemas-microsoft-com:vml" Requires="v">
                <p:oleObj name="Equation" r:id="rId16" imgW="533160" imgH="177480" progId="Equation.DSMT4">
                  <p:embed/>
                </p:oleObj>
              </mc:Choice>
              <mc:Fallback>
                <p:oleObj name="Equation" r:id="rId16" imgW="533160" imgH="177480" progId="Equation.DSMT4">
                  <p:embed/>
                  <p:pic>
                    <p:nvPicPr>
                      <p:cNvPr id="12" name="Object 21">
                        <a:extLst>
                          <a:ext uri="{FF2B5EF4-FFF2-40B4-BE49-F238E27FC236}">
                            <a16:creationId xmlns:a16="http://schemas.microsoft.com/office/drawing/2014/main" id="{FB1F598C-6F9C-D70E-CA57-1F3CEEBD0DF8}"/>
                          </a:ext>
                        </a:extLst>
                      </p:cNvPr>
                      <p:cNvPicPr>
                        <a:picLocks noChangeAspect="1" noChangeArrowheads="1"/>
                      </p:cNvPicPr>
                      <p:nvPr/>
                    </p:nvPicPr>
                    <p:blipFill>
                      <a:blip r:embed="rId17"/>
                      <a:srcRect/>
                      <a:stretch>
                        <a:fillRect/>
                      </a:stretch>
                    </p:blipFill>
                    <p:spPr bwMode="auto">
                      <a:xfrm>
                        <a:off x="3250929" y="2381722"/>
                        <a:ext cx="1079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2">
            <a:extLst>
              <a:ext uri="{FF2B5EF4-FFF2-40B4-BE49-F238E27FC236}">
                <a16:creationId xmlns:a16="http://schemas.microsoft.com/office/drawing/2014/main" id="{B78DFBDA-EFC3-BEFD-3587-F72F2B81F812}"/>
              </a:ext>
            </a:extLst>
          </p:cNvPr>
          <p:cNvGraphicFramePr>
            <a:graphicFrameLocks noChangeAspect="1"/>
          </p:cNvGraphicFramePr>
          <p:nvPr>
            <p:extLst>
              <p:ext uri="{D42A27DB-BD31-4B8C-83A1-F6EECF244321}">
                <p14:modId xmlns:p14="http://schemas.microsoft.com/office/powerpoint/2010/main" val="181302352"/>
              </p:ext>
            </p:extLst>
          </p:nvPr>
        </p:nvGraphicFramePr>
        <p:xfrm>
          <a:off x="5401741" y="2380928"/>
          <a:ext cx="1054100" cy="358775"/>
        </p:xfrm>
        <a:graphic>
          <a:graphicData uri="http://schemas.openxmlformats.org/presentationml/2006/ole">
            <mc:AlternateContent xmlns:mc="http://schemas.openxmlformats.org/markup-compatibility/2006">
              <mc:Choice xmlns:v="urn:schemas-microsoft-com:vml" Requires="v">
                <p:oleObj name="Equation" r:id="rId18" imgW="520560" imgH="177480" progId="Equation.DSMT4">
                  <p:embed/>
                </p:oleObj>
              </mc:Choice>
              <mc:Fallback>
                <p:oleObj name="Equation" r:id="rId18" imgW="520560" imgH="177480" progId="Equation.DSMT4">
                  <p:embed/>
                  <p:pic>
                    <p:nvPicPr>
                      <p:cNvPr id="13" name="Object 22">
                        <a:extLst>
                          <a:ext uri="{FF2B5EF4-FFF2-40B4-BE49-F238E27FC236}">
                            <a16:creationId xmlns:a16="http://schemas.microsoft.com/office/drawing/2014/main" id="{B78DFBDA-EFC3-BEFD-3587-F72F2B81F812}"/>
                          </a:ext>
                        </a:extLst>
                      </p:cNvPr>
                      <p:cNvPicPr>
                        <a:picLocks noChangeAspect="1" noChangeArrowheads="1"/>
                      </p:cNvPicPr>
                      <p:nvPr/>
                    </p:nvPicPr>
                    <p:blipFill>
                      <a:blip r:embed="rId19"/>
                      <a:srcRect/>
                      <a:stretch>
                        <a:fillRect/>
                      </a:stretch>
                    </p:blipFill>
                    <p:spPr bwMode="auto">
                      <a:xfrm>
                        <a:off x="5401741" y="2380928"/>
                        <a:ext cx="1054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ontent Placeholder 2">
            <a:extLst>
              <a:ext uri="{FF2B5EF4-FFF2-40B4-BE49-F238E27FC236}">
                <a16:creationId xmlns:a16="http://schemas.microsoft.com/office/drawing/2014/main" id="{54A8FA0D-4FD5-EB68-4092-9FB2C9D37A17}"/>
              </a:ext>
            </a:extLst>
          </p:cNvPr>
          <p:cNvSpPr txBox="1">
            <a:spLocks/>
          </p:cNvSpPr>
          <p:nvPr/>
        </p:nvSpPr>
        <p:spPr bwMode="auto">
          <a:xfrm>
            <a:off x="238125" y="2817813"/>
            <a:ext cx="11658600" cy="1027799"/>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100" dirty="0">
                <a:latin typeface="+mn-lt"/>
                <a:cs typeface="+mn-cs"/>
              </a:rPr>
              <a:t>c) To determine if this game is worth playing, we refer to the “expected value”, which is -2.5.   </a:t>
            </a:r>
            <a:r>
              <a:rPr lang="en-CA" sz="2100" dirty="0">
                <a:latin typeface="+mj-lt"/>
              </a:rPr>
              <a:t>In the long run, on average you will </a:t>
            </a:r>
            <a:r>
              <a:rPr lang="en-CA" sz="2100" i="1" u="sng" dirty="0">
                <a:solidFill>
                  <a:srgbClr val="FF0000"/>
                </a:solidFill>
                <a:latin typeface="+mj-lt"/>
              </a:rPr>
              <a:t>lose</a:t>
            </a:r>
            <a:r>
              <a:rPr lang="en-CA" sz="2100" dirty="0">
                <a:latin typeface="+mj-lt"/>
              </a:rPr>
              <a:t> $2.50 per game.  If you play this game 20 times, you will expect to lose $50.00. </a:t>
            </a:r>
            <a:endParaRPr lang="en-CA" sz="2100" dirty="0">
              <a:latin typeface="+mj-lt"/>
              <a:cs typeface="+mn-cs"/>
            </a:endParaRPr>
          </a:p>
        </p:txBody>
      </p:sp>
      <p:sp>
        <p:nvSpPr>
          <p:cNvPr id="15" name="Content Placeholder 2">
            <a:extLst>
              <a:ext uri="{FF2B5EF4-FFF2-40B4-BE49-F238E27FC236}">
                <a16:creationId xmlns:a16="http://schemas.microsoft.com/office/drawing/2014/main" id="{905F54A0-D61C-CAA5-A655-53B3DA8474EA}"/>
              </a:ext>
            </a:extLst>
          </p:cNvPr>
          <p:cNvSpPr txBox="1">
            <a:spLocks/>
          </p:cNvSpPr>
          <p:nvPr/>
        </p:nvSpPr>
        <p:spPr bwMode="auto">
          <a:xfrm>
            <a:off x="277291" y="3866035"/>
            <a:ext cx="11658600" cy="1027799"/>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US" sz="2100" dirty="0">
                <a:latin typeface="+mn-lt"/>
                <a:cs typeface="+mn-cs"/>
              </a:rPr>
              <a:t>the standard deviation of approximately $3.20156  measures the amount of variability in the possible outcomes over a single play of the game.  On average, a single outcome will be about $3.20 from the mean outcome of -$2.5.  </a:t>
            </a:r>
            <a:endParaRPr lang="en-CA" sz="2100" dirty="0">
              <a:latin typeface="+mj-lt"/>
              <a:cs typeface="+mn-cs"/>
            </a:endParaRPr>
          </a:p>
        </p:txBody>
      </p:sp>
      <p:sp>
        <p:nvSpPr>
          <p:cNvPr id="16" name="Content Placeholder 2">
            <a:extLst>
              <a:ext uri="{FF2B5EF4-FFF2-40B4-BE49-F238E27FC236}">
                <a16:creationId xmlns:a16="http://schemas.microsoft.com/office/drawing/2014/main" id="{5889593E-E7D3-A108-E5C3-19E1612D9E8C}"/>
              </a:ext>
            </a:extLst>
          </p:cNvPr>
          <p:cNvSpPr txBox="1">
            <a:spLocks/>
          </p:cNvSpPr>
          <p:nvPr/>
        </p:nvSpPr>
        <p:spPr bwMode="auto">
          <a:xfrm>
            <a:off x="315391" y="4961410"/>
            <a:ext cx="11658600" cy="1027799"/>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US" sz="2100" dirty="0">
                <a:latin typeface="+mn-lt"/>
                <a:cs typeface="+mn-cs"/>
              </a:rPr>
              <a:t>If you play this game 20 times, the standard deviation will be: </a:t>
            </a:r>
            <a:endParaRPr lang="en-CA" sz="2100" dirty="0">
              <a:latin typeface="+mj-lt"/>
              <a:cs typeface="+mn-cs"/>
            </a:endParaRPr>
          </a:p>
        </p:txBody>
      </p:sp>
      <p:graphicFrame>
        <p:nvGraphicFramePr>
          <p:cNvPr id="18" name="Object 18">
            <a:extLst>
              <a:ext uri="{FF2B5EF4-FFF2-40B4-BE49-F238E27FC236}">
                <a16:creationId xmlns:a16="http://schemas.microsoft.com/office/drawing/2014/main" id="{EF2EEA66-A470-5EF6-65CF-21AB17403C68}"/>
              </a:ext>
            </a:extLst>
          </p:cNvPr>
          <p:cNvGraphicFramePr>
            <a:graphicFrameLocks noChangeAspect="1"/>
          </p:cNvGraphicFramePr>
          <p:nvPr>
            <p:extLst>
              <p:ext uri="{D42A27DB-BD31-4B8C-83A1-F6EECF244321}">
                <p14:modId xmlns:p14="http://schemas.microsoft.com/office/powerpoint/2010/main" val="1772523078"/>
              </p:ext>
            </p:extLst>
          </p:nvPr>
        </p:nvGraphicFramePr>
        <p:xfrm>
          <a:off x="719137" y="5451047"/>
          <a:ext cx="4291013" cy="538162"/>
        </p:xfrm>
        <a:graphic>
          <a:graphicData uri="http://schemas.openxmlformats.org/presentationml/2006/ole">
            <mc:AlternateContent xmlns:mc="http://schemas.openxmlformats.org/markup-compatibility/2006">
              <mc:Choice xmlns:v="urn:schemas-microsoft-com:vml" Requires="v">
                <p:oleObj name="Equation" r:id="rId20" imgW="2120760" imgH="266400" progId="Equation.DSMT4">
                  <p:embed/>
                </p:oleObj>
              </mc:Choice>
              <mc:Fallback>
                <p:oleObj name="Equation" r:id="rId20" imgW="2120760" imgH="266400" progId="Equation.DSMT4">
                  <p:embed/>
                  <p:pic>
                    <p:nvPicPr>
                      <p:cNvPr id="18" name="Object 18">
                        <a:extLst>
                          <a:ext uri="{FF2B5EF4-FFF2-40B4-BE49-F238E27FC236}">
                            <a16:creationId xmlns:a16="http://schemas.microsoft.com/office/drawing/2014/main" id="{EF2EEA66-A470-5EF6-65CF-21AB17403C68}"/>
                          </a:ext>
                        </a:extLst>
                      </p:cNvPr>
                      <p:cNvPicPr>
                        <a:picLocks noChangeAspect="1" noChangeArrowheads="1"/>
                      </p:cNvPicPr>
                      <p:nvPr/>
                    </p:nvPicPr>
                    <p:blipFill>
                      <a:blip r:embed="rId21"/>
                      <a:srcRect/>
                      <a:stretch>
                        <a:fillRect/>
                      </a:stretch>
                    </p:blipFill>
                    <p:spPr bwMode="auto">
                      <a:xfrm>
                        <a:off x="719137" y="5451047"/>
                        <a:ext cx="42910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extLst>
      <p:ext uri="{BB962C8B-B14F-4D97-AF65-F5344CB8AC3E}">
        <p14:creationId xmlns:p14="http://schemas.microsoft.com/office/powerpoint/2010/main" val="307392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DA173-3987-748B-C725-413B8CBAE8B3}"/>
              </a:ext>
            </a:extLst>
          </p:cNvPr>
          <p:cNvSpPr>
            <a:spLocks noGrp="1"/>
          </p:cNvSpPr>
          <p:nvPr>
            <p:ph sz="quarter" idx="1"/>
          </p:nvPr>
        </p:nvSpPr>
        <p:spPr>
          <a:xfrm>
            <a:off x="285750" y="209550"/>
            <a:ext cx="9956800" cy="1238250"/>
          </a:xfrm>
        </p:spPr>
        <p:txBody>
          <a:bodyPr/>
          <a:lstStyle/>
          <a:p>
            <a:pPr marL="0" indent="0">
              <a:buNone/>
            </a:pPr>
            <a:r>
              <a:rPr lang="en-US" dirty="0"/>
              <a:t>Q: Is this game worth playing? </a:t>
            </a:r>
          </a:p>
          <a:p>
            <a:pPr marL="0" indent="0">
              <a:buNone/>
            </a:pPr>
            <a:r>
              <a:rPr lang="en-US"/>
              <a:t>Absolutely </a:t>
            </a:r>
            <a:r>
              <a:rPr lang="en-US" dirty="0"/>
              <a:t>NO.. </a:t>
            </a:r>
          </a:p>
        </p:txBody>
      </p:sp>
      <p:sp>
        <p:nvSpPr>
          <p:cNvPr id="4" name="Content Placeholder 2">
            <a:extLst>
              <a:ext uri="{FF2B5EF4-FFF2-40B4-BE49-F238E27FC236}">
                <a16:creationId xmlns:a16="http://schemas.microsoft.com/office/drawing/2014/main" id="{16B92CB5-5B6D-CA85-08B2-01FF409ED840}"/>
              </a:ext>
            </a:extLst>
          </p:cNvPr>
          <p:cNvSpPr txBox="1">
            <a:spLocks/>
          </p:cNvSpPr>
          <p:nvPr/>
        </p:nvSpPr>
        <p:spPr bwMode="auto">
          <a:xfrm>
            <a:off x="285750" y="1447800"/>
            <a:ext cx="9956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Q: What is the probability that you will be winning after 20 games? </a:t>
            </a:r>
          </a:p>
        </p:txBody>
      </p:sp>
      <p:graphicFrame>
        <p:nvGraphicFramePr>
          <p:cNvPr id="6" name="Object 18">
            <a:extLst>
              <a:ext uri="{FF2B5EF4-FFF2-40B4-BE49-F238E27FC236}">
                <a16:creationId xmlns:a16="http://schemas.microsoft.com/office/drawing/2014/main" id="{B6F3BC2B-A006-ED3F-E961-C661306AA6FA}"/>
              </a:ext>
            </a:extLst>
          </p:cNvPr>
          <p:cNvGraphicFramePr>
            <a:graphicFrameLocks noChangeAspect="1"/>
          </p:cNvGraphicFramePr>
          <p:nvPr>
            <p:extLst>
              <p:ext uri="{D42A27DB-BD31-4B8C-83A1-F6EECF244321}">
                <p14:modId xmlns:p14="http://schemas.microsoft.com/office/powerpoint/2010/main" val="2342014778"/>
              </p:ext>
            </p:extLst>
          </p:nvPr>
        </p:nvGraphicFramePr>
        <p:xfrm>
          <a:off x="411163" y="2173288"/>
          <a:ext cx="4470400" cy="512762"/>
        </p:xfrm>
        <a:graphic>
          <a:graphicData uri="http://schemas.openxmlformats.org/presentationml/2006/ole">
            <mc:AlternateContent xmlns:mc="http://schemas.openxmlformats.org/markup-compatibility/2006">
              <mc:Choice xmlns:v="urn:schemas-microsoft-com:vml" Requires="v">
                <p:oleObj name="Equation" r:id="rId4" imgW="2209680" imgH="253800" progId="Equation.DSMT4">
                  <p:embed/>
                </p:oleObj>
              </mc:Choice>
              <mc:Fallback>
                <p:oleObj name="Equation" r:id="rId4" imgW="2209680" imgH="253800" progId="Equation.DSMT4">
                  <p:embed/>
                  <p:pic>
                    <p:nvPicPr>
                      <p:cNvPr id="6" name="Object 18">
                        <a:extLst>
                          <a:ext uri="{FF2B5EF4-FFF2-40B4-BE49-F238E27FC236}">
                            <a16:creationId xmlns:a16="http://schemas.microsoft.com/office/drawing/2014/main" id="{B6F3BC2B-A006-ED3F-E961-C661306AA6FA}"/>
                          </a:ext>
                        </a:extLst>
                      </p:cNvPr>
                      <p:cNvPicPr>
                        <a:picLocks noChangeAspect="1" noChangeArrowheads="1"/>
                      </p:cNvPicPr>
                      <p:nvPr/>
                    </p:nvPicPr>
                    <p:blipFill>
                      <a:blip r:embed="rId5"/>
                      <a:srcRect/>
                      <a:stretch>
                        <a:fillRect/>
                      </a:stretch>
                    </p:blipFill>
                    <p:spPr bwMode="auto">
                      <a:xfrm>
                        <a:off x="411163" y="2173288"/>
                        <a:ext cx="44704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8">
            <a:extLst>
              <a:ext uri="{FF2B5EF4-FFF2-40B4-BE49-F238E27FC236}">
                <a16:creationId xmlns:a16="http://schemas.microsoft.com/office/drawing/2014/main" id="{FAE8D177-11D2-8A85-CAE3-BD0FA871C88D}"/>
              </a:ext>
            </a:extLst>
          </p:cNvPr>
          <p:cNvGraphicFramePr>
            <a:graphicFrameLocks noChangeAspect="1"/>
          </p:cNvGraphicFramePr>
          <p:nvPr>
            <p:extLst>
              <p:ext uri="{D42A27DB-BD31-4B8C-83A1-F6EECF244321}">
                <p14:modId xmlns:p14="http://schemas.microsoft.com/office/powerpoint/2010/main" val="2344477484"/>
              </p:ext>
            </p:extLst>
          </p:nvPr>
        </p:nvGraphicFramePr>
        <p:xfrm>
          <a:off x="5012279" y="2105026"/>
          <a:ext cx="2539459" cy="581024"/>
        </p:xfrm>
        <a:graphic>
          <a:graphicData uri="http://schemas.openxmlformats.org/presentationml/2006/ole">
            <mc:AlternateContent xmlns:mc="http://schemas.openxmlformats.org/markup-compatibility/2006">
              <mc:Choice xmlns:v="urn:schemas-microsoft-com:vml" Requires="v">
                <p:oleObj name="Equation" r:id="rId6" imgW="888840" imgH="203040" progId="Equation.DSMT4">
                  <p:embed/>
                </p:oleObj>
              </mc:Choice>
              <mc:Fallback>
                <p:oleObj name="Equation" r:id="rId6" imgW="888840" imgH="203040" progId="Equation.DSMT4">
                  <p:embed/>
                  <p:pic>
                    <p:nvPicPr>
                      <p:cNvPr id="7" name="Object 18">
                        <a:extLst>
                          <a:ext uri="{FF2B5EF4-FFF2-40B4-BE49-F238E27FC236}">
                            <a16:creationId xmlns:a16="http://schemas.microsoft.com/office/drawing/2014/main" id="{FAE8D177-11D2-8A85-CAE3-BD0FA871C88D}"/>
                          </a:ext>
                        </a:extLst>
                      </p:cNvPr>
                      <p:cNvPicPr>
                        <a:picLocks noChangeAspect="1" noChangeArrowheads="1"/>
                      </p:cNvPicPr>
                      <p:nvPr/>
                    </p:nvPicPr>
                    <p:blipFill>
                      <a:blip r:embed="rId7"/>
                      <a:srcRect/>
                      <a:stretch>
                        <a:fillRect/>
                      </a:stretch>
                    </p:blipFill>
                    <p:spPr bwMode="auto">
                      <a:xfrm>
                        <a:off x="5012279" y="2105026"/>
                        <a:ext cx="2539459" cy="581024"/>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80C6943A-DD83-EE7B-3E1F-A3890C81766D}"/>
              </a:ext>
            </a:extLst>
          </p:cNvPr>
          <p:cNvSpPr txBox="1"/>
          <p:nvPr/>
        </p:nvSpPr>
        <p:spPr>
          <a:xfrm>
            <a:off x="285750" y="2792413"/>
            <a:ext cx="8924925" cy="400110"/>
          </a:xfrm>
          <a:prstGeom prst="rect">
            <a:avLst/>
          </a:prstGeom>
          <a:noFill/>
        </p:spPr>
        <p:txBody>
          <a:bodyPr wrap="square">
            <a:spAutoFit/>
          </a:bodyPr>
          <a:lstStyle/>
          <a:p>
            <a:pPr algn="ctr" eaLnBrk="1" hangingPunct="1">
              <a:defRPr/>
            </a:pPr>
            <a:r>
              <a:rPr lang="en-CA" sz="2000" dirty="0">
                <a:solidFill>
                  <a:srgbClr val="FF0000"/>
                </a:solidFill>
                <a:latin typeface="+mj-lt"/>
                <a:cs typeface="Arial" charset="0"/>
              </a:rPr>
              <a:t>It is very unlikely that you will be winning any money after 20 games</a:t>
            </a:r>
          </a:p>
        </p:txBody>
      </p:sp>
      <p:sp>
        <p:nvSpPr>
          <p:cNvPr id="9" name="TextBox 8">
            <a:extLst>
              <a:ext uri="{FF2B5EF4-FFF2-40B4-BE49-F238E27FC236}">
                <a16:creationId xmlns:a16="http://schemas.microsoft.com/office/drawing/2014/main" id="{34BAA226-D64B-5F39-312D-82FEBD7A5AE7}"/>
              </a:ext>
            </a:extLst>
          </p:cNvPr>
          <p:cNvSpPr txBox="1"/>
          <p:nvPr/>
        </p:nvSpPr>
        <p:spPr>
          <a:xfrm>
            <a:off x="276225" y="3259138"/>
            <a:ext cx="10096500" cy="400110"/>
          </a:xfrm>
          <a:prstGeom prst="rect">
            <a:avLst/>
          </a:prstGeom>
          <a:noFill/>
        </p:spPr>
        <p:txBody>
          <a:bodyPr wrap="square">
            <a:spAutoFit/>
          </a:bodyPr>
          <a:lstStyle/>
          <a:p>
            <a:pPr algn="ctr" eaLnBrk="1" hangingPunct="1">
              <a:defRPr/>
            </a:pPr>
            <a:r>
              <a:rPr lang="en-CA" sz="2000" dirty="0">
                <a:solidFill>
                  <a:srgbClr val="FF0000"/>
                </a:solidFill>
                <a:latin typeface="+mj-lt"/>
                <a:cs typeface="Arial" charset="0"/>
              </a:rPr>
              <a:t>The probability of winning any money after 20 games will be very close to zero</a:t>
            </a:r>
          </a:p>
        </p:txBody>
      </p:sp>
      <p:sp>
        <p:nvSpPr>
          <p:cNvPr id="10" name="TextBox 9">
            <a:extLst>
              <a:ext uri="{FF2B5EF4-FFF2-40B4-BE49-F238E27FC236}">
                <a16:creationId xmlns:a16="http://schemas.microsoft.com/office/drawing/2014/main" id="{C8BDB2D0-25B4-246C-D79D-57111531B99A}"/>
              </a:ext>
            </a:extLst>
          </p:cNvPr>
          <p:cNvSpPr txBox="1"/>
          <p:nvPr/>
        </p:nvSpPr>
        <p:spPr>
          <a:xfrm>
            <a:off x="228600" y="3935413"/>
            <a:ext cx="10096500" cy="1015663"/>
          </a:xfrm>
          <a:prstGeom prst="rect">
            <a:avLst/>
          </a:prstGeom>
          <a:noFill/>
        </p:spPr>
        <p:txBody>
          <a:bodyPr wrap="square">
            <a:spAutoFit/>
          </a:bodyPr>
          <a:lstStyle/>
          <a:p>
            <a:pPr algn="ctr" eaLnBrk="1" hangingPunct="1">
              <a:defRPr/>
            </a:pPr>
            <a:r>
              <a:rPr lang="en-CA" sz="2000" dirty="0">
                <a:solidFill>
                  <a:srgbClr val="FF0000"/>
                </a:solidFill>
                <a:latin typeface="+mj-lt"/>
                <a:cs typeface="Arial" charset="0"/>
              </a:rPr>
              <a:t>NOTE: IT is possible to assume that the distribution of how much you win is a normal distribution because of the CENTRAL Limit Theorem.  This will be discussed in CH9.</a:t>
            </a:r>
          </a:p>
        </p:txBody>
      </p:sp>
    </p:spTree>
    <p:custDataLst>
      <p:tags r:id="rId1"/>
    </p:custDataLst>
    <p:extLst>
      <p:ext uri="{BB962C8B-B14F-4D97-AF65-F5344CB8AC3E}">
        <p14:creationId xmlns:p14="http://schemas.microsoft.com/office/powerpoint/2010/main" val="262366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596C673A-3889-4536-C0CB-239C9A9757D6}"/>
              </a:ext>
            </a:extLst>
          </p:cNvPr>
          <p:cNvSpPr>
            <a:spLocks noGrp="1"/>
          </p:cNvSpPr>
          <p:nvPr>
            <p:ph sz="quarter" idx="1"/>
          </p:nvPr>
        </p:nvSpPr>
        <p:spPr>
          <a:xfrm>
            <a:off x="191590" y="176213"/>
            <a:ext cx="10170024" cy="863600"/>
          </a:xfrm>
        </p:spPr>
        <p:txBody>
          <a:bodyPr/>
          <a:lstStyle/>
          <a:p>
            <a:pPr marL="0" indent="0">
              <a:buFont typeface="Wingdings" panose="05000000000000000000" pitchFamily="2" charset="2"/>
              <a:buNone/>
            </a:pPr>
            <a:r>
              <a:rPr lang="en-CA" altLang="en-US" sz="2200" dirty="0"/>
              <a:t>Ex: Suppose there are independent two spinners with the following output.  Spinner “X” has outputs of 1, 2, or 5.  Spinner “Y” has outputs of 2 or 4.  The probability distributions are given:  </a:t>
            </a:r>
          </a:p>
        </p:txBody>
      </p:sp>
      <p:graphicFrame>
        <p:nvGraphicFramePr>
          <p:cNvPr id="28675" name="Object 2">
            <a:extLst>
              <a:ext uri="{FF2B5EF4-FFF2-40B4-BE49-F238E27FC236}">
                <a16:creationId xmlns:a16="http://schemas.microsoft.com/office/drawing/2014/main" id="{949F1D35-7C66-3503-D8BC-E1FB895B5EF2}"/>
              </a:ext>
            </a:extLst>
          </p:cNvPr>
          <p:cNvGraphicFramePr>
            <a:graphicFrameLocks noChangeAspect="1"/>
          </p:cNvGraphicFramePr>
          <p:nvPr>
            <p:extLst>
              <p:ext uri="{D42A27DB-BD31-4B8C-83A1-F6EECF244321}">
                <p14:modId xmlns:p14="http://schemas.microsoft.com/office/powerpoint/2010/main" val="1251217547"/>
              </p:ext>
            </p:extLst>
          </p:nvPr>
        </p:nvGraphicFramePr>
        <p:xfrm>
          <a:off x="693874" y="1238522"/>
          <a:ext cx="2397125" cy="865188"/>
        </p:xfrm>
        <a:graphic>
          <a:graphicData uri="http://schemas.openxmlformats.org/presentationml/2006/ole">
            <mc:AlternateContent xmlns:mc="http://schemas.openxmlformats.org/markup-compatibility/2006">
              <mc:Choice xmlns:v="urn:schemas-microsoft-com:vml" Requires="v">
                <p:oleObj name="Equation" r:id="rId4" imgW="1549400" imgH="558800" progId="Equation.DSMT4">
                  <p:embed/>
                </p:oleObj>
              </mc:Choice>
              <mc:Fallback>
                <p:oleObj name="Equation" r:id="rId4" imgW="1549400" imgH="558800" progId="Equation.DSMT4">
                  <p:embed/>
                  <p:pic>
                    <p:nvPicPr>
                      <p:cNvPr id="28675" name="Object 2">
                        <a:extLst>
                          <a:ext uri="{FF2B5EF4-FFF2-40B4-BE49-F238E27FC236}">
                            <a16:creationId xmlns:a16="http://schemas.microsoft.com/office/drawing/2014/main" id="{949F1D35-7C66-3503-D8BC-E1FB895B5E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74" y="1238522"/>
                        <a:ext cx="2397125"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6" name="Object 3">
            <a:extLst>
              <a:ext uri="{FF2B5EF4-FFF2-40B4-BE49-F238E27FC236}">
                <a16:creationId xmlns:a16="http://schemas.microsoft.com/office/drawing/2014/main" id="{88A66826-93A8-3D3E-03D4-8FA33AB7C68F}"/>
              </a:ext>
            </a:extLst>
          </p:cNvPr>
          <p:cNvGraphicFramePr>
            <a:graphicFrameLocks noChangeAspect="1"/>
          </p:cNvGraphicFramePr>
          <p:nvPr>
            <p:extLst>
              <p:ext uri="{D42A27DB-BD31-4B8C-83A1-F6EECF244321}">
                <p14:modId xmlns:p14="http://schemas.microsoft.com/office/powerpoint/2010/main" val="1528347052"/>
              </p:ext>
            </p:extLst>
          </p:nvPr>
        </p:nvGraphicFramePr>
        <p:xfrm>
          <a:off x="4181612" y="1240110"/>
          <a:ext cx="1846262" cy="863600"/>
        </p:xfrm>
        <a:graphic>
          <a:graphicData uri="http://schemas.openxmlformats.org/presentationml/2006/ole">
            <mc:AlternateContent xmlns:mc="http://schemas.openxmlformats.org/markup-compatibility/2006">
              <mc:Choice xmlns:v="urn:schemas-microsoft-com:vml" Requires="v">
                <p:oleObj name="Equation" r:id="rId6" imgW="1193800" imgH="558800" progId="Equation.DSMT4">
                  <p:embed/>
                </p:oleObj>
              </mc:Choice>
              <mc:Fallback>
                <p:oleObj name="Equation" r:id="rId6" imgW="1193800" imgH="558800" progId="Equation.DSMT4">
                  <p:embed/>
                  <p:pic>
                    <p:nvPicPr>
                      <p:cNvPr id="28676" name="Object 3">
                        <a:extLst>
                          <a:ext uri="{FF2B5EF4-FFF2-40B4-BE49-F238E27FC236}">
                            <a16:creationId xmlns:a16="http://schemas.microsoft.com/office/drawing/2014/main" id="{88A66826-93A8-3D3E-03D4-8FA33AB7C6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1612" y="1240110"/>
                        <a:ext cx="18462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7">
            <a:extLst>
              <a:ext uri="{FF2B5EF4-FFF2-40B4-BE49-F238E27FC236}">
                <a16:creationId xmlns:a16="http://schemas.microsoft.com/office/drawing/2014/main" id="{5881EA34-3AB4-BC4B-345A-900A80F8C7C0}"/>
              </a:ext>
            </a:extLst>
          </p:cNvPr>
          <p:cNvGraphicFramePr>
            <a:graphicFrameLocks noChangeAspect="1"/>
          </p:cNvGraphicFramePr>
          <p:nvPr>
            <p:extLst>
              <p:ext uri="{D42A27DB-BD31-4B8C-83A1-F6EECF244321}">
                <p14:modId xmlns:p14="http://schemas.microsoft.com/office/powerpoint/2010/main" val="3680455913"/>
              </p:ext>
            </p:extLst>
          </p:nvPr>
        </p:nvGraphicFramePr>
        <p:xfrm>
          <a:off x="711292" y="3046916"/>
          <a:ext cx="4670425" cy="1008063"/>
        </p:xfrm>
        <a:graphic>
          <a:graphicData uri="http://schemas.openxmlformats.org/presentationml/2006/ole">
            <mc:AlternateContent xmlns:mc="http://schemas.openxmlformats.org/markup-compatibility/2006">
              <mc:Choice xmlns:v="urn:schemas-microsoft-com:vml" Requires="v">
                <p:oleObj name="Equation" r:id="rId8" imgW="2590800" imgH="558800" progId="Equation.DSMT4">
                  <p:embed/>
                </p:oleObj>
              </mc:Choice>
              <mc:Fallback>
                <p:oleObj name="Equation" r:id="rId8" imgW="2590800" imgH="558800" progId="Equation.DSMT4">
                  <p:embed/>
                  <p:pic>
                    <p:nvPicPr>
                      <p:cNvPr id="6" name="Object 17">
                        <a:extLst>
                          <a:ext uri="{FF2B5EF4-FFF2-40B4-BE49-F238E27FC236}">
                            <a16:creationId xmlns:a16="http://schemas.microsoft.com/office/drawing/2014/main" id="{5881EA34-3AB4-BC4B-345A-900A80F8C7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292" y="3046916"/>
                        <a:ext cx="4670425"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8" name="Content Placeholder 2">
            <a:extLst>
              <a:ext uri="{FF2B5EF4-FFF2-40B4-BE49-F238E27FC236}">
                <a16:creationId xmlns:a16="http://schemas.microsoft.com/office/drawing/2014/main" id="{C8F48A67-B50D-673B-A093-B1FFA0E0CD0F}"/>
              </a:ext>
            </a:extLst>
          </p:cNvPr>
          <p:cNvSpPr txBox="1">
            <a:spLocks/>
          </p:cNvSpPr>
          <p:nvPr/>
        </p:nvSpPr>
        <p:spPr bwMode="auto">
          <a:xfrm>
            <a:off x="275409" y="2687348"/>
            <a:ext cx="982653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b) Complete the probability distribution for the sum of “X + Y”</a:t>
            </a:r>
          </a:p>
        </p:txBody>
      </p:sp>
      <p:sp>
        <p:nvSpPr>
          <p:cNvPr id="28679" name="Content Placeholder 2">
            <a:extLst>
              <a:ext uri="{FF2B5EF4-FFF2-40B4-BE49-F238E27FC236}">
                <a16:creationId xmlns:a16="http://schemas.microsoft.com/office/drawing/2014/main" id="{146B7F9E-9090-F221-A624-B35F3DB17CEF}"/>
              </a:ext>
            </a:extLst>
          </p:cNvPr>
          <p:cNvSpPr txBox="1">
            <a:spLocks/>
          </p:cNvSpPr>
          <p:nvPr/>
        </p:nvSpPr>
        <p:spPr bwMode="auto">
          <a:xfrm>
            <a:off x="209008" y="4262286"/>
            <a:ext cx="8588375" cy="5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c) What is the mean and standard deviation of “X + Y”</a:t>
            </a:r>
          </a:p>
        </p:txBody>
      </p:sp>
      <p:sp>
        <p:nvSpPr>
          <p:cNvPr id="2" name="Content Placeholder 2">
            <a:extLst>
              <a:ext uri="{FF2B5EF4-FFF2-40B4-BE49-F238E27FC236}">
                <a16:creationId xmlns:a16="http://schemas.microsoft.com/office/drawing/2014/main" id="{62DA51AB-264D-EBAD-1C26-224055CD301F}"/>
              </a:ext>
            </a:extLst>
          </p:cNvPr>
          <p:cNvSpPr txBox="1">
            <a:spLocks/>
          </p:cNvSpPr>
          <p:nvPr/>
        </p:nvSpPr>
        <p:spPr bwMode="auto">
          <a:xfrm>
            <a:off x="257991" y="2083462"/>
            <a:ext cx="1094123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a) Calculate the “mean” and “std dev” of each discrete random variable “x” and “y”</a:t>
            </a:r>
          </a:p>
        </p:txBody>
      </p:sp>
      <p:sp>
        <p:nvSpPr>
          <p:cNvPr id="3" name="Content Placeholder 2">
            <a:extLst>
              <a:ext uri="{FF2B5EF4-FFF2-40B4-BE49-F238E27FC236}">
                <a16:creationId xmlns:a16="http://schemas.microsoft.com/office/drawing/2014/main" id="{F8FF351D-33FB-2672-0B39-875BF4D790CC}"/>
              </a:ext>
            </a:extLst>
          </p:cNvPr>
          <p:cNvSpPr txBox="1">
            <a:spLocks/>
          </p:cNvSpPr>
          <p:nvPr/>
        </p:nvSpPr>
        <p:spPr bwMode="auto">
          <a:xfrm>
            <a:off x="222072" y="4954614"/>
            <a:ext cx="10994569" cy="5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d) Use the rules for combining random variables to check your results in “c”</a:t>
            </a:r>
          </a:p>
        </p:txBody>
      </p:sp>
      <p:sp>
        <p:nvSpPr>
          <p:cNvPr id="4" name="Content Placeholder 2">
            <a:extLst>
              <a:ext uri="{FF2B5EF4-FFF2-40B4-BE49-F238E27FC236}">
                <a16:creationId xmlns:a16="http://schemas.microsoft.com/office/drawing/2014/main" id="{86C2525D-56CE-BC3F-09D7-BDFABCED6172}"/>
              </a:ext>
            </a:extLst>
          </p:cNvPr>
          <p:cNvSpPr txBox="1">
            <a:spLocks/>
          </p:cNvSpPr>
          <p:nvPr/>
        </p:nvSpPr>
        <p:spPr bwMode="auto">
          <a:xfrm>
            <a:off x="209009" y="5612112"/>
            <a:ext cx="10994569" cy="9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sz="2200" dirty="0"/>
              <a:t>e) Suppose you spin each spinner 10 times, what is the probability that the sum of all the spins is 50 or more?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8CAB-76DC-4BD9-BA6B-119950ABEDB3}"/>
              </a:ext>
            </a:extLst>
          </p:cNvPr>
          <p:cNvSpPr>
            <a:spLocks noGrp="1"/>
          </p:cNvSpPr>
          <p:nvPr>
            <p:ph type="title"/>
          </p:nvPr>
        </p:nvSpPr>
        <p:spPr>
          <a:xfrm>
            <a:off x="182880" y="53975"/>
            <a:ext cx="11425646" cy="836613"/>
          </a:xfrm>
        </p:spPr>
        <p:txBody>
          <a:bodyPr>
            <a:normAutofit fontScale="90000"/>
          </a:bodyPr>
          <a:lstStyle/>
          <a:p>
            <a:pPr>
              <a:defRPr/>
            </a:pPr>
            <a:r>
              <a:rPr lang="en-CA" dirty="0"/>
              <a:t>Expected Values for Two random variables Activity: 7C read p492-493</a:t>
            </a:r>
          </a:p>
        </p:txBody>
      </p:sp>
      <p:sp>
        <p:nvSpPr>
          <p:cNvPr id="29699" name="Content Placeholder 2">
            <a:extLst>
              <a:ext uri="{FF2B5EF4-FFF2-40B4-BE49-F238E27FC236}">
                <a16:creationId xmlns:a16="http://schemas.microsoft.com/office/drawing/2014/main" id="{AD986F1E-7997-9AEC-73B5-B42125BD5ABC}"/>
              </a:ext>
            </a:extLst>
          </p:cNvPr>
          <p:cNvSpPr>
            <a:spLocks noGrp="1"/>
          </p:cNvSpPr>
          <p:nvPr>
            <p:ph sz="quarter" idx="1"/>
          </p:nvPr>
        </p:nvSpPr>
        <p:spPr>
          <a:xfrm>
            <a:off x="1765300" y="808038"/>
            <a:ext cx="7715250" cy="533400"/>
          </a:xfrm>
        </p:spPr>
        <p:txBody>
          <a:bodyPr/>
          <a:lstStyle/>
          <a:p>
            <a:pPr>
              <a:buFont typeface="Wingdings" panose="05000000000000000000" pitchFamily="2" charset="2"/>
              <a:buNone/>
            </a:pPr>
            <a:r>
              <a:rPr lang="en-CA" altLang="en-US" sz="2200"/>
              <a:t>Given the distribution of “X” and “Y”</a:t>
            </a:r>
          </a:p>
        </p:txBody>
      </p:sp>
      <p:graphicFrame>
        <p:nvGraphicFramePr>
          <p:cNvPr id="29700" name="Object 2">
            <a:extLst>
              <a:ext uri="{FF2B5EF4-FFF2-40B4-BE49-F238E27FC236}">
                <a16:creationId xmlns:a16="http://schemas.microsoft.com/office/drawing/2014/main" id="{DA513730-3839-0F31-EBAF-002315592AF5}"/>
              </a:ext>
            </a:extLst>
          </p:cNvPr>
          <p:cNvGraphicFramePr>
            <a:graphicFrameLocks noChangeAspect="1"/>
          </p:cNvGraphicFramePr>
          <p:nvPr/>
        </p:nvGraphicFramePr>
        <p:xfrm>
          <a:off x="1774825" y="1268413"/>
          <a:ext cx="2397125" cy="865187"/>
        </p:xfrm>
        <a:graphic>
          <a:graphicData uri="http://schemas.openxmlformats.org/presentationml/2006/ole">
            <mc:AlternateContent xmlns:mc="http://schemas.openxmlformats.org/markup-compatibility/2006">
              <mc:Choice xmlns:v="urn:schemas-microsoft-com:vml" Requires="v">
                <p:oleObj name="Equation" r:id="rId4" imgW="1549400" imgH="558800" progId="Equation.DSMT4">
                  <p:embed/>
                </p:oleObj>
              </mc:Choice>
              <mc:Fallback>
                <p:oleObj name="Equation" r:id="rId4" imgW="1549400" imgH="558800" progId="Equation.DSMT4">
                  <p:embed/>
                  <p:pic>
                    <p:nvPicPr>
                      <p:cNvPr id="29700" name="Object 2">
                        <a:extLst>
                          <a:ext uri="{FF2B5EF4-FFF2-40B4-BE49-F238E27FC236}">
                            <a16:creationId xmlns:a16="http://schemas.microsoft.com/office/drawing/2014/main" id="{DA513730-3839-0F31-EBAF-002315592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1268413"/>
                        <a:ext cx="2397125"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3">
            <a:extLst>
              <a:ext uri="{FF2B5EF4-FFF2-40B4-BE49-F238E27FC236}">
                <a16:creationId xmlns:a16="http://schemas.microsoft.com/office/drawing/2014/main" id="{3E1D6DA7-C02F-B1CC-B74A-B53AC1ACA052}"/>
              </a:ext>
            </a:extLst>
          </p:cNvPr>
          <p:cNvGraphicFramePr>
            <a:graphicFrameLocks noChangeAspect="1"/>
          </p:cNvGraphicFramePr>
          <p:nvPr/>
        </p:nvGraphicFramePr>
        <p:xfrm>
          <a:off x="5951538" y="1270000"/>
          <a:ext cx="1846262" cy="863600"/>
        </p:xfrm>
        <a:graphic>
          <a:graphicData uri="http://schemas.openxmlformats.org/presentationml/2006/ole">
            <mc:AlternateContent xmlns:mc="http://schemas.openxmlformats.org/markup-compatibility/2006">
              <mc:Choice xmlns:v="urn:schemas-microsoft-com:vml" Requires="v">
                <p:oleObj name="Equation" r:id="rId6" imgW="1193800" imgH="558800" progId="Equation.DSMT4">
                  <p:embed/>
                </p:oleObj>
              </mc:Choice>
              <mc:Fallback>
                <p:oleObj name="Equation" r:id="rId6" imgW="1193800" imgH="558800" progId="Equation.DSMT4">
                  <p:embed/>
                  <p:pic>
                    <p:nvPicPr>
                      <p:cNvPr id="29701" name="Object 3">
                        <a:extLst>
                          <a:ext uri="{FF2B5EF4-FFF2-40B4-BE49-F238E27FC236}">
                            <a16:creationId xmlns:a16="http://schemas.microsoft.com/office/drawing/2014/main" id="{3E1D6DA7-C02F-B1CC-B74A-B53AC1ACA0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1538" y="1270000"/>
                        <a:ext cx="18462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2" name="Object 4">
            <a:extLst>
              <a:ext uri="{FF2B5EF4-FFF2-40B4-BE49-F238E27FC236}">
                <a16:creationId xmlns:a16="http://schemas.microsoft.com/office/drawing/2014/main" id="{EC2ABA77-F4E1-C230-A1C1-C7697B6528A5}"/>
              </a:ext>
            </a:extLst>
          </p:cNvPr>
          <p:cNvGraphicFramePr>
            <a:graphicFrameLocks noChangeAspect="1"/>
          </p:cNvGraphicFramePr>
          <p:nvPr/>
        </p:nvGraphicFramePr>
        <p:xfrm>
          <a:off x="1703388" y="4149725"/>
          <a:ext cx="3563937" cy="2519363"/>
        </p:xfrm>
        <a:graphic>
          <a:graphicData uri="http://schemas.openxmlformats.org/presentationml/2006/ole">
            <mc:AlternateContent xmlns:mc="http://schemas.openxmlformats.org/markup-compatibility/2006">
              <mc:Choice xmlns:v="urn:schemas-microsoft-com:vml" Requires="v">
                <p:oleObj name="Equation" r:id="rId8" imgW="1689100" imgH="1193800" progId="Equation.DSMT4">
                  <p:embed/>
                </p:oleObj>
              </mc:Choice>
              <mc:Fallback>
                <p:oleObj name="Equation" r:id="rId8" imgW="1689100" imgH="1193800" progId="Equation.DSMT4">
                  <p:embed/>
                  <p:pic>
                    <p:nvPicPr>
                      <p:cNvPr id="29702" name="Object 4">
                        <a:extLst>
                          <a:ext uri="{FF2B5EF4-FFF2-40B4-BE49-F238E27FC236}">
                            <a16:creationId xmlns:a16="http://schemas.microsoft.com/office/drawing/2014/main" id="{EC2ABA77-F4E1-C230-A1C1-C7697B6528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3388" y="4149725"/>
                        <a:ext cx="3563937" cy="251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248D8CC6-E618-6839-6F20-4437E9819B28}"/>
              </a:ext>
            </a:extLst>
          </p:cNvPr>
          <p:cNvGraphicFramePr>
            <a:graphicFrameLocks noChangeAspect="1"/>
          </p:cNvGraphicFramePr>
          <p:nvPr/>
        </p:nvGraphicFramePr>
        <p:xfrm>
          <a:off x="3287713" y="5240338"/>
          <a:ext cx="844550" cy="276225"/>
        </p:xfrm>
        <a:graphic>
          <a:graphicData uri="http://schemas.openxmlformats.org/presentationml/2006/ole">
            <mc:AlternateContent xmlns:mc="http://schemas.openxmlformats.org/markup-compatibility/2006">
              <mc:Choice xmlns:v="urn:schemas-microsoft-com:vml" Requires="v">
                <p:oleObj name="Equation" r:id="rId10" imgW="545626" imgH="177646" progId="Equation.DSMT4">
                  <p:embed/>
                </p:oleObj>
              </mc:Choice>
              <mc:Fallback>
                <p:oleObj name="Equation" r:id="rId10" imgW="545626" imgH="177646" progId="Equation.DSMT4">
                  <p:embed/>
                  <p:pic>
                    <p:nvPicPr>
                      <p:cNvPr id="7" name="Object 5">
                        <a:extLst>
                          <a:ext uri="{FF2B5EF4-FFF2-40B4-BE49-F238E27FC236}">
                            <a16:creationId xmlns:a16="http://schemas.microsoft.com/office/drawing/2014/main" id="{248D8CC6-E618-6839-6F20-4437E9819B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7713" y="5240338"/>
                        <a:ext cx="8445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EF9DA627-6D51-B6F1-0C35-4C513383D955}"/>
              </a:ext>
            </a:extLst>
          </p:cNvPr>
          <p:cNvGraphicFramePr>
            <a:graphicFrameLocks noChangeAspect="1"/>
          </p:cNvGraphicFramePr>
          <p:nvPr/>
        </p:nvGraphicFramePr>
        <p:xfrm>
          <a:off x="3287713" y="5732463"/>
          <a:ext cx="844550" cy="276225"/>
        </p:xfrm>
        <a:graphic>
          <a:graphicData uri="http://schemas.openxmlformats.org/presentationml/2006/ole">
            <mc:AlternateContent xmlns:mc="http://schemas.openxmlformats.org/markup-compatibility/2006">
              <mc:Choice xmlns:v="urn:schemas-microsoft-com:vml" Requires="v">
                <p:oleObj name="Equation" r:id="rId12" imgW="545626" imgH="177646" progId="Equation.DSMT4">
                  <p:embed/>
                </p:oleObj>
              </mc:Choice>
              <mc:Fallback>
                <p:oleObj name="Equation" r:id="rId12" imgW="545626" imgH="177646" progId="Equation.DSMT4">
                  <p:embed/>
                  <p:pic>
                    <p:nvPicPr>
                      <p:cNvPr id="8" name="Object 6">
                        <a:extLst>
                          <a:ext uri="{FF2B5EF4-FFF2-40B4-BE49-F238E27FC236}">
                            <a16:creationId xmlns:a16="http://schemas.microsoft.com/office/drawing/2014/main" id="{EF9DA627-6D51-B6F1-0C35-4C513383D9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7713" y="5732463"/>
                        <a:ext cx="8445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a:extLst>
              <a:ext uri="{FF2B5EF4-FFF2-40B4-BE49-F238E27FC236}">
                <a16:creationId xmlns:a16="http://schemas.microsoft.com/office/drawing/2014/main" id="{C7C61A91-CBB6-8CD5-D1A6-79E9DEDF5DBC}"/>
              </a:ext>
            </a:extLst>
          </p:cNvPr>
          <p:cNvGraphicFramePr>
            <a:graphicFrameLocks noChangeAspect="1"/>
          </p:cNvGraphicFramePr>
          <p:nvPr/>
        </p:nvGraphicFramePr>
        <p:xfrm>
          <a:off x="3287713" y="6226175"/>
          <a:ext cx="844550" cy="276225"/>
        </p:xfrm>
        <a:graphic>
          <a:graphicData uri="http://schemas.openxmlformats.org/presentationml/2006/ole">
            <mc:AlternateContent xmlns:mc="http://schemas.openxmlformats.org/markup-compatibility/2006">
              <mc:Choice xmlns:v="urn:schemas-microsoft-com:vml" Requires="v">
                <p:oleObj name="Equation" r:id="rId14" imgW="545626" imgH="177646" progId="Equation.DSMT4">
                  <p:embed/>
                </p:oleObj>
              </mc:Choice>
              <mc:Fallback>
                <p:oleObj name="Equation" r:id="rId14" imgW="545626" imgH="177646" progId="Equation.DSMT4">
                  <p:embed/>
                  <p:pic>
                    <p:nvPicPr>
                      <p:cNvPr id="9" name="Object 7">
                        <a:extLst>
                          <a:ext uri="{FF2B5EF4-FFF2-40B4-BE49-F238E27FC236}">
                            <a16:creationId xmlns:a16="http://schemas.microsoft.com/office/drawing/2014/main" id="{C7C61A91-CBB6-8CD5-D1A6-79E9DEDF5DB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87713" y="6226175"/>
                        <a:ext cx="8445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63B2C3FE-1465-7B09-9482-B5F7690C7838}"/>
              </a:ext>
            </a:extLst>
          </p:cNvPr>
          <p:cNvGraphicFramePr>
            <a:graphicFrameLocks noChangeAspect="1"/>
          </p:cNvGraphicFramePr>
          <p:nvPr/>
        </p:nvGraphicFramePr>
        <p:xfrm>
          <a:off x="4233863" y="5229225"/>
          <a:ext cx="825500" cy="276225"/>
        </p:xfrm>
        <a:graphic>
          <a:graphicData uri="http://schemas.openxmlformats.org/presentationml/2006/ole">
            <mc:AlternateContent xmlns:mc="http://schemas.openxmlformats.org/markup-compatibility/2006">
              <mc:Choice xmlns:v="urn:schemas-microsoft-com:vml" Requires="v">
                <p:oleObj name="Equation" r:id="rId16" imgW="532937" imgH="177646" progId="Equation.DSMT4">
                  <p:embed/>
                </p:oleObj>
              </mc:Choice>
              <mc:Fallback>
                <p:oleObj name="Equation" r:id="rId16" imgW="532937" imgH="177646" progId="Equation.DSMT4">
                  <p:embed/>
                  <p:pic>
                    <p:nvPicPr>
                      <p:cNvPr id="10" name="Object 8">
                        <a:extLst>
                          <a:ext uri="{FF2B5EF4-FFF2-40B4-BE49-F238E27FC236}">
                            <a16:creationId xmlns:a16="http://schemas.microsoft.com/office/drawing/2014/main" id="{63B2C3FE-1465-7B09-9482-B5F7690C783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33863" y="5229225"/>
                        <a:ext cx="8255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392DA8B5-E382-BFD5-6BB2-4426E2C49C32}"/>
              </a:ext>
            </a:extLst>
          </p:cNvPr>
          <p:cNvGraphicFramePr>
            <a:graphicFrameLocks noChangeAspect="1"/>
          </p:cNvGraphicFramePr>
          <p:nvPr/>
        </p:nvGraphicFramePr>
        <p:xfrm>
          <a:off x="4233863" y="5721350"/>
          <a:ext cx="825500" cy="276225"/>
        </p:xfrm>
        <a:graphic>
          <a:graphicData uri="http://schemas.openxmlformats.org/presentationml/2006/ole">
            <mc:AlternateContent xmlns:mc="http://schemas.openxmlformats.org/markup-compatibility/2006">
              <mc:Choice xmlns:v="urn:schemas-microsoft-com:vml" Requires="v">
                <p:oleObj name="Equation" r:id="rId18" imgW="532937" imgH="177646" progId="Equation.DSMT4">
                  <p:embed/>
                </p:oleObj>
              </mc:Choice>
              <mc:Fallback>
                <p:oleObj name="Equation" r:id="rId18" imgW="532937" imgH="177646" progId="Equation.DSMT4">
                  <p:embed/>
                  <p:pic>
                    <p:nvPicPr>
                      <p:cNvPr id="11" name="Object 9">
                        <a:extLst>
                          <a:ext uri="{FF2B5EF4-FFF2-40B4-BE49-F238E27FC236}">
                            <a16:creationId xmlns:a16="http://schemas.microsoft.com/office/drawing/2014/main" id="{392DA8B5-E382-BFD5-6BB2-4426E2C49C3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33863" y="5721350"/>
                        <a:ext cx="8255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0">
            <a:extLst>
              <a:ext uri="{FF2B5EF4-FFF2-40B4-BE49-F238E27FC236}">
                <a16:creationId xmlns:a16="http://schemas.microsoft.com/office/drawing/2014/main" id="{14823371-7698-3B68-2546-81E6DA4E8E24}"/>
              </a:ext>
            </a:extLst>
          </p:cNvPr>
          <p:cNvGraphicFramePr>
            <a:graphicFrameLocks noChangeAspect="1"/>
          </p:cNvGraphicFramePr>
          <p:nvPr/>
        </p:nvGraphicFramePr>
        <p:xfrm>
          <a:off x="4233863" y="6213475"/>
          <a:ext cx="825500" cy="276225"/>
        </p:xfrm>
        <a:graphic>
          <a:graphicData uri="http://schemas.openxmlformats.org/presentationml/2006/ole">
            <mc:AlternateContent xmlns:mc="http://schemas.openxmlformats.org/markup-compatibility/2006">
              <mc:Choice xmlns:v="urn:schemas-microsoft-com:vml" Requires="v">
                <p:oleObj name="Equation" r:id="rId20" imgW="532937" imgH="177646" progId="Equation.DSMT4">
                  <p:embed/>
                </p:oleObj>
              </mc:Choice>
              <mc:Fallback>
                <p:oleObj name="Equation" r:id="rId20" imgW="532937" imgH="177646" progId="Equation.DSMT4">
                  <p:embed/>
                  <p:pic>
                    <p:nvPicPr>
                      <p:cNvPr id="12" name="Object 10">
                        <a:extLst>
                          <a:ext uri="{FF2B5EF4-FFF2-40B4-BE49-F238E27FC236}">
                            <a16:creationId xmlns:a16="http://schemas.microsoft.com/office/drawing/2014/main" id="{14823371-7698-3B68-2546-81E6DA4E8E2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33863" y="6213475"/>
                        <a:ext cx="8255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1">
            <a:extLst>
              <a:ext uri="{FF2B5EF4-FFF2-40B4-BE49-F238E27FC236}">
                <a16:creationId xmlns:a16="http://schemas.microsoft.com/office/drawing/2014/main" id="{A8E3C60B-95A7-6FED-2188-6C24D36810BC}"/>
              </a:ext>
            </a:extLst>
          </p:cNvPr>
          <p:cNvGraphicFramePr>
            <a:graphicFrameLocks noChangeAspect="1"/>
          </p:cNvGraphicFramePr>
          <p:nvPr/>
        </p:nvGraphicFramePr>
        <p:xfrm>
          <a:off x="3419475" y="5229225"/>
          <a:ext cx="642938" cy="360363"/>
        </p:xfrm>
        <a:graphic>
          <a:graphicData uri="http://schemas.openxmlformats.org/presentationml/2006/ole">
            <mc:AlternateContent xmlns:mc="http://schemas.openxmlformats.org/markup-compatibility/2006">
              <mc:Choice xmlns:v="urn:schemas-microsoft-com:vml" Requires="v">
                <p:oleObj name="Equation" r:id="rId22" imgW="317087" imgH="177569" progId="Equation.DSMT4">
                  <p:embed/>
                </p:oleObj>
              </mc:Choice>
              <mc:Fallback>
                <p:oleObj name="Equation" r:id="rId22" imgW="317087" imgH="177569" progId="Equation.DSMT4">
                  <p:embed/>
                  <p:pic>
                    <p:nvPicPr>
                      <p:cNvPr id="13" name="Object 11">
                        <a:extLst>
                          <a:ext uri="{FF2B5EF4-FFF2-40B4-BE49-F238E27FC236}">
                            <a16:creationId xmlns:a16="http://schemas.microsoft.com/office/drawing/2014/main" id="{A8E3C60B-95A7-6FED-2188-6C24D36810B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19475" y="5229225"/>
                        <a:ext cx="6429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2">
            <a:extLst>
              <a:ext uri="{FF2B5EF4-FFF2-40B4-BE49-F238E27FC236}">
                <a16:creationId xmlns:a16="http://schemas.microsoft.com/office/drawing/2014/main" id="{8902717A-5AED-C3F0-C0B3-B2F3725B98D7}"/>
              </a:ext>
            </a:extLst>
          </p:cNvPr>
          <p:cNvGraphicFramePr>
            <a:graphicFrameLocks noChangeAspect="1"/>
          </p:cNvGraphicFramePr>
          <p:nvPr/>
        </p:nvGraphicFramePr>
        <p:xfrm>
          <a:off x="3432175" y="5732463"/>
          <a:ext cx="615950" cy="360362"/>
        </p:xfrm>
        <a:graphic>
          <a:graphicData uri="http://schemas.openxmlformats.org/presentationml/2006/ole">
            <mc:AlternateContent xmlns:mc="http://schemas.openxmlformats.org/markup-compatibility/2006">
              <mc:Choice xmlns:v="urn:schemas-microsoft-com:vml" Requires="v">
                <p:oleObj name="Equation" r:id="rId24" imgW="304404" imgH="177569" progId="Equation.DSMT4">
                  <p:embed/>
                </p:oleObj>
              </mc:Choice>
              <mc:Fallback>
                <p:oleObj name="Equation" r:id="rId24" imgW="304404" imgH="177569" progId="Equation.DSMT4">
                  <p:embed/>
                  <p:pic>
                    <p:nvPicPr>
                      <p:cNvPr id="14" name="Object 12">
                        <a:extLst>
                          <a:ext uri="{FF2B5EF4-FFF2-40B4-BE49-F238E27FC236}">
                            <a16:creationId xmlns:a16="http://schemas.microsoft.com/office/drawing/2014/main" id="{8902717A-5AED-C3F0-C0B3-B2F3725B98D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32175" y="5732463"/>
                        <a:ext cx="6159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3">
            <a:extLst>
              <a:ext uri="{FF2B5EF4-FFF2-40B4-BE49-F238E27FC236}">
                <a16:creationId xmlns:a16="http://schemas.microsoft.com/office/drawing/2014/main" id="{1253A3CD-85E2-F634-226F-D0C00D7C7CBC}"/>
              </a:ext>
            </a:extLst>
          </p:cNvPr>
          <p:cNvGraphicFramePr>
            <a:graphicFrameLocks noChangeAspect="1"/>
          </p:cNvGraphicFramePr>
          <p:nvPr/>
        </p:nvGraphicFramePr>
        <p:xfrm>
          <a:off x="3443288" y="6237288"/>
          <a:ext cx="615950" cy="360362"/>
        </p:xfrm>
        <a:graphic>
          <a:graphicData uri="http://schemas.openxmlformats.org/presentationml/2006/ole">
            <mc:AlternateContent xmlns:mc="http://schemas.openxmlformats.org/markup-compatibility/2006">
              <mc:Choice xmlns:v="urn:schemas-microsoft-com:vml" Requires="v">
                <p:oleObj name="Equation" r:id="rId26" imgW="304404" imgH="177569" progId="Equation.DSMT4">
                  <p:embed/>
                </p:oleObj>
              </mc:Choice>
              <mc:Fallback>
                <p:oleObj name="Equation" r:id="rId26" imgW="304404" imgH="177569" progId="Equation.DSMT4">
                  <p:embed/>
                  <p:pic>
                    <p:nvPicPr>
                      <p:cNvPr id="15" name="Object 13">
                        <a:extLst>
                          <a:ext uri="{FF2B5EF4-FFF2-40B4-BE49-F238E27FC236}">
                            <a16:creationId xmlns:a16="http://schemas.microsoft.com/office/drawing/2014/main" id="{1253A3CD-85E2-F634-226F-D0C00D7C7CB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43288" y="6237288"/>
                        <a:ext cx="6159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4">
            <a:extLst>
              <a:ext uri="{FF2B5EF4-FFF2-40B4-BE49-F238E27FC236}">
                <a16:creationId xmlns:a16="http://schemas.microsoft.com/office/drawing/2014/main" id="{815E73E0-32D8-90EE-ED60-9ECFE642E843}"/>
              </a:ext>
            </a:extLst>
          </p:cNvPr>
          <p:cNvGraphicFramePr>
            <a:graphicFrameLocks noChangeAspect="1"/>
          </p:cNvGraphicFramePr>
          <p:nvPr/>
        </p:nvGraphicFramePr>
        <p:xfrm>
          <a:off x="4295775" y="5229225"/>
          <a:ext cx="642938" cy="360363"/>
        </p:xfrm>
        <a:graphic>
          <a:graphicData uri="http://schemas.openxmlformats.org/presentationml/2006/ole">
            <mc:AlternateContent xmlns:mc="http://schemas.openxmlformats.org/markup-compatibility/2006">
              <mc:Choice xmlns:v="urn:schemas-microsoft-com:vml" Requires="v">
                <p:oleObj name="Equation" r:id="rId28" imgW="317087" imgH="177569" progId="Equation.DSMT4">
                  <p:embed/>
                </p:oleObj>
              </mc:Choice>
              <mc:Fallback>
                <p:oleObj name="Equation" r:id="rId28" imgW="317087" imgH="177569" progId="Equation.DSMT4">
                  <p:embed/>
                  <p:pic>
                    <p:nvPicPr>
                      <p:cNvPr id="16" name="Object 14">
                        <a:extLst>
                          <a:ext uri="{FF2B5EF4-FFF2-40B4-BE49-F238E27FC236}">
                            <a16:creationId xmlns:a16="http://schemas.microsoft.com/office/drawing/2014/main" id="{815E73E0-32D8-90EE-ED60-9ECFE642E84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95775" y="5229225"/>
                        <a:ext cx="6429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5">
            <a:extLst>
              <a:ext uri="{FF2B5EF4-FFF2-40B4-BE49-F238E27FC236}">
                <a16:creationId xmlns:a16="http://schemas.microsoft.com/office/drawing/2014/main" id="{FB58974A-6048-6EF3-0552-4A86A28F4E42}"/>
              </a:ext>
            </a:extLst>
          </p:cNvPr>
          <p:cNvGraphicFramePr>
            <a:graphicFrameLocks noChangeAspect="1"/>
          </p:cNvGraphicFramePr>
          <p:nvPr/>
        </p:nvGraphicFramePr>
        <p:xfrm>
          <a:off x="4308475" y="5732463"/>
          <a:ext cx="615950" cy="360362"/>
        </p:xfrm>
        <a:graphic>
          <a:graphicData uri="http://schemas.openxmlformats.org/presentationml/2006/ole">
            <mc:AlternateContent xmlns:mc="http://schemas.openxmlformats.org/markup-compatibility/2006">
              <mc:Choice xmlns:v="urn:schemas-microsoft-com:vml" Requires="v">
                <p:oleObj name="Equation" r:id="rId30" imgW="304404" imgH="177569" progId="Equation.DSMT4">
                  <p:embed/>
                </p:oleObj>
              </mc:Choice>
              <mc:Fallback>
                <p:oleObj name="Equation" r:id="rId30" imgW="304404" imgH="177569" progId="Equation.DSMT4">
                  <p:embed/>
                  <p:pic>
                    <p:nvPicPr>
                      <p:cNvPr id="17" name="Object 15">
                        <a:extLst>
                          <a:ext uri="{FF2B5EF4-FFF2-40B4-BE49-F238E27FC236}">
                            <a16:creationId xmlns:a16="http://schemas.microsoft.com/office/drawing/2014/main" id="{FB58974A-6048-6EF3-0552-4A86A28F4E4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308475" y="5732463"/>
                        <a:ext cx="6159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6">
            <a:extLst>
              <a:ext uri="{FF2B5EF4-FFF2-40B4-BE49-F238E27FC236}">
                <a16:creationId xmlns:a16="http://schemas.microsoft.com/office/drawing/2014/main" id="{7CD5CB9E-8486-2222-4E29-4958F463F711}"/>
              </a:ext>
            </a:extLst>
          </p:cNvPr>
          <p:cNvGraphicFramePr>
            <a:graphicFrameLocks noChangeAspect="1"/>
          </p:cNvGraphicFramePr>
          <p:nvPr/>
        </p:nvGraphicFramePr>
        <p:xfrm>
          <a:off x="4306888" y="6237288"/>
          <a:ext cx="642937" cy="360362"/>
        </p:xfrm>
        <a:graphic>
          <a:graphicData uri="http://schemas.openxmlformats.org/presentationml/2006/ole">
            <mc:AlternateContent xmlns:mc="http://schemas.openxmlformats.org/markup-compatibility/2006">
              <mc:Choice xmlns:v="urn:schemas-microsoft-com:vml" Requires="v">
                <p:oleObj name="Equation" r:id="rId32" imgW="317087" imgH="177569" progId="Equation.DSMT4">
                  <p:embed/>
                </p:oleObj>
              </mc:Choice>
              <mc:Fallback>
                <p:oleObj name="Equation" r:id="rId32" imgW="317087" imgH="177569" progId="Equation.DSMT4">
                  <p:embed/>
                  <p:pic>
                    <p:nvPicPr>
                      <p:cNvPr id="18" name="Object 16">
                        <a:extLst>
                          <a:ext uri="{FF2B5EF4-FFF2-40B4-BE49-F238E27FC236}">
                            <a16:creationId xmlns:a16="http://schemas.microsoft.com/office/drawing/2014/main" id="{7CD5CB9E-8486-2222-4E29-4958F463F71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306888" y="6237288"/>
                        <a:ext cx="642937"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17">
            <a:extLst>
              <a:ext uri="{FF2B5EF4-FFF2-40B4-BE49-F238E27FC236}">
                <a16:creationId xmlns:a16="http://schemas.microsoft.com/office/drawing/2014/main" id="{2FD17652-E0AC-5688-4959-638DEB8FCD94}"/>
              </a:ext>
            </a:extLst>
          </p:cNvPr>
          <p:cNvGraphicFramePr>
            <a:graphicFrameLocks noChangeAspect="1"/>
          </p:cNvGraphicFramePr>
          <p:nvPr/>
        </p:nvGraphicFramePr>
        <p:xfrm>
          <a:off x="1647825" y="2565400"/>
          <a:ext cx="5816600" cy="1008063"/>
        </p:xfrm>
        <a:graphic>
          <a:graphicData uri="http://schemas.openxmlformats.org/presentationml/2006/ole">
            <mc:AlternateContent xmlns:mc="http://schemas.openxmlformats.org/markup-compatibility/2006">
              <mc:Choice xmlns:v="urn:schemas-microsoft-com:vml" Requires="v">
                <p:oleObj name="Equation" r:id="rId34" imgW="3225800" imgH="558800" progId="Equation.DSMT4">
                  <p:embed/>
                </p:oleObj>
              </mc:Choice>
              <mc:Fallback>
                <p:oleObj name="Equation" r:id="rId34" imgW="3225800" imgH="558800" progId="Equation.DSMT4">
                  <p:embed/>
                  <p:pic>
                    <p:nvPicPr>
                      <p:cNvPr id="19" name="Object 17">
                        <a:extLst>
                          <a:ext uri="{FF2B5EF4-FFF2-40B4-BE49-F238E27FC236}">
                            <a16:creationId xmlns:a16="http://schemas.microsoft.com/office/drawing/2014/main" id="{2FD17652-E0AC-5688-4959-638DEB8FCD94}"/>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647825" y="2565400"/>
                        <a:ext cx="58166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8">
            <a:extLst>
              <a:ext uri="{FF2B5EF4-FFF2-40B4-BE49-F238E27FC236}">
                <a16:creationId xmlns:a16="http://schemas.microsoft.com/office/drawing/2014/main" id="{020C85F3-E9F9-AAE7-057F-D29CB36685BE}"/>
              </a:ext>
            </a:extLst>
          </p:cNvPr>
          <p:cNvGraphicFramePr>
            <a:graphicFrameLocks noChangeAspect="1"/>
          </p:cNvGraphicFramePr>
          <p:nvPr/>
        </p:nvGraphicFramePr>
        <p:xfrm>
          <a:off x="4486275" y="1268413"/>
          <a:ext cx="989013" cy="414337"/>
        </p:xfrm>
        <a:graphic>
          <a:graphicData uri="http://schemas.openxmlformats.org/presentationml/2006/ole">
            <mc:AlternateContent xmlns:mc="http://schemas.openxmlformats.org/markup-compatibility/2006">
              <mc:Choice xmlns:v="urn:schemas-microsoft-com:vml" Requires="v">
                <p:oleObj name="Equation" r:id="rId36" imgW="545863" imgH="228501" progId="Equation.DSMT4">
                  <p:embed/>
                </p:oleObj>
              </mc:Choice>
              <mc:Fallback>
                <p:oleObj name="Equation" r:id="rId36" imgW="545863" imgH="228501" progId="Equation.DSMT4">
                  <p:embed/>
                  <p:pic>
                    <p:nvPicPr>
                      <p:cNvPr id="20" name="Object 18">
                        <a:extLst>
                          <a:ext uri="{FF2B5EF4-FFF2-40B4-BE49-F238E27FC236}">
                            <a16:creationId xmlns:a16="http://schemas.microsoft.com/office/drawing/2014/main" id="{020C85F3-E9F9-AAE7-057F-D29CB36685BE}"/>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486275" y="1268413"/>
                        <a:ext cx="989013"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9">
            <a:extLst>
              <a:ext uri="{FF2B5EF4-FFF2-40B4-BE49-F238E27FC236}">
                <a16:creationId xmlns:a16="http://schemas.microsoft.com/office/drawing/2014/main" id="{2AC187C4-E643-F292-3CE7-BBAAD33A0AD2}"/>
              </a:ext>
            </a:extLst>
          </p:cNvPr>
          <p:cNvGraphicFramePr>
            <a:graphicFrameLocks noChangeAspect="1"/>
          </p:cNvGraphicFramePr>
          <p:nvPr/>
        </p:nvGraphicFramePr>
        <p:xfrm>
          <a:off x="4440238" y="1749425"/>
          <a:ext cx="1127125" cy="438150"/>
        </p:xfrm>
        <a:graphic>
          <a:graphicData uri="http://schemas.openxmlformats.org/presentationml/2006/ole">
            <mc:AlternateContent xmlns:mc="http://schemas.openxmlformats.org/markup-compatibility/2006">
              <mc:Choice xmlns:v="urn:schemas-microsoft-com:vml" Requires="v">
                <p:oleObj name="Equation" r:id="rId38" imgW="622030" imgH="241195" progId="Equation.DSMT4">
                  <p:embed/>
                </p:oleObj>
              </mc:Choice>
              <mc:Fallback>
                <p:oleObj name="Equation" r:id="rId38" imgW="622030" imgH="241195" progId="Equation.DSMT4">
                  <p:embed/>
                  <p:pic>
                    <p:nvPicPr>
                      <p:cNvPr id="21" name="Object 19">
                        <a:extLst>
                          <a:ext uri="{FF2B5EF4-FFF2-40B4-BE49-F238E27FC236}">
                            <a16:creationId xmlns:a16="http://schemas.microsoft.com/office/drawing/2014/main" id="{2AC187C4-E643-F292-3CE7-BBAAD33A0AD2}"/>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440238" y="1749425"/>
                        <a:ext cx="1127125"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20">
            <a:extLst>
              <a:ext uri="{FF2B5EF4-FFF2-40B4-BE49-F238E27FC236}">
                <a16:creationId xmlns:a16="http://schemas.microsoft.com/office/drawing/2014/main" id="{3888CB51-D2EB-335B-20D7-C0ABF28B9213}"/>
              </a:ext>
            </a:extLst>
          </p:cNvPr>
          <p:cNvGraphicFramePr>
            <a:graphicFrameLocks noChangeAspect="1"/>
          </p:cNvGraphicFramePr>
          <p:nvPr/>
        </p:nvGraphicFramePr>
        <p:xfrm>
          <a:off x="8040688" y="1268413"/>
          <a:ext cx="1011237" cy="414337"/>
        </p:xfrm>
        <a:graphic>
          <a:graphicData uri="http://schemas.openxmlformats.org/presentationml/2006/ole">
            <mc:AlternateContent xmlns:mc="http://schemas.openxmlformats.org/markup-compatibility/2006">
              <mc:Choice xmlns:v="urn:schemas-microsoft-com:vml" Requires="v">
                <p:oleObj name="Equation" r:id="rId40" imgW="558800" imgH="228600" progId="Equation.DSMT4">
                  <p:embed/>
                </p:oleObj>
              </mc:Choice>
              <mc:Fallback>
                <p:oleObj name="Equation" r:id="rId40" imgW="558800" imgH="228600" progId="Equation.DSMT4">
                  <p:embed/>
                  <p:pic>
                    <p:nvPicPr>
                      <p:cNvPr id="22" name="Object 20">
                        <a:extLst>
                          <a:ext uri="{FF2B5EF4-FFF2-40B4-BE49-F238E27FC236}">
                            <a16:creationId xmlns:a16="http://schemas.microsoft.com/office/drawing/2014/main" id="{3888CB51-D2EB-335B-20D7-C0ABF28B9213}"/>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040688" y="1268413"/>
                        <a:ext cx="1011237"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21">
            <a:extLst>
              <a:ext uri="{FF2B5EF4-FFF2-40B4-BE49-F238E27FC236}">
                <a16:creationId xmlns:a16="http://schemas.microsoft.com/office/drawing/2014/main" id="{B2C07AF3-61AB-D74F-7D1E-DB08933CCB8C}"/>
              </a:ext>
            </a:extLst>
          </p:cNvPr>
          <p:cNvGraphicFramePr>
            <a:graphicFrameLocks noChangeAspect="1"/>
          </p:cNvGraphicFramePr>
          <p:nvPr/>
        </p:nvGraphicFramePr>
        <p:xfrm>
          <a:off x="8078788" y="1749425"/>
          <a:ext cx="1149350" cy="438150"/>
        </p:xfrm>
        <a:graphic>
          <a:graphicData uri="http://schemas.openxmlformats.org/presentationml/2006/ole">
            <mc:AlternateContent xmlns:mc="http://schemas.openxmlformats.org/markup-compatibility/2006">
              <mc:Choice xmlns:v="urn:schemas-microsoft-com:vml" Requires="v">
                <p:oleObj name="Equation" r:id="rId42" imgW="634725" imgH="241195" progId="Equation.DSMT4">
                  <p:embed/>
                </p:oleObj>
              </mc:Choice>
              <mc:Fallback>
                <p:oleObj name="Equation" r:id="rId42" imgW="634725" imgH="241195" progId="Equation.DSMT4">
                  <p:embed/>
                  <p:pic>
                    <p:nvPicPr>
                      <p:cNvPr id="23" name="Object 21">
                        <a:extLst>
                          <a:ext uri="{FF2B5EF4-FFF2-40B4-BE49-F238E27FC236}">
                            <a16:creationId xmlns:a16="http://schemas.microsoft.com/office/drawing/2014/main" id="{B2C07AF3-61AB-D74F-7D1E-DB08933CCB8C}"/>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078788" y="1749425"/>
                        <a:ext cx="114935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2">
            <a:extLst>
              <a:ext uri="{FF2B5EF4-FFF2-40B4-BE49-F238E27FC236}">
                <a16:creationId xmlns:a16="http://schemas.microsoft.com/office/drawing/2014/main" id="{BC00DCEB-2F9C-9AA5-870E-CE61F127279B}"/>
              </a:ext>
            </a:extLst>
          </p:cNvPr>
          <p:cNvGraphicFramePr>
            <a:graphicFrameLocks noChangeAspect="1"/>
          </p:cNvGraphicFramePr>
          <p:nvPr/>
        </p:nvGraphicFramePr>
        <p:xfrm>
          <a:off x="7602538" y="2587625"/>
          <a:ext cx="1239837" cy="414338"/>
        </p:xfrm>
        <a:graphic>
          <a:graphicData uri="http://schemas.openxmlformats.org/presentationml/2006/ole">
            <mc:AlternateContent xmlns:mc="http://schemas.openxmlformats.org/markup-compatibility/2006">
              <mc:Choice xmlns:v="urn:schemas-microsoft-com:vml" Requires="v">
                <p:oleObj name="Equation" r:id="rId44" imgW="685800" imgH="228600" progId="Equation.DSMT4">
                  <p:embed/>
                </p:oleObj>
              </mc:Choice>
              <mc:Fallback>
                <p:oleObj name="Equation" r:id="rId44" imgW="685800" imgH="228600" progId="Equation.DSMT4">
                  <p:embed/>
                  <p:pic>
                    <p:nvPicPr>
                      <p:cNvPr id="24" name="Object 22">
                        <a:extLst>
                          <a:ext uri="{FF2B5EF4-FFF2-40B4-BE49-F238E27FC236}">
                            <a16:creationId xmlns:a16="http://schemas.microsoft.com/office/drawing/2014/main" id="{BC00DCEB-2F9C-9AA5-870E-CE61F127279B}"/>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602538" y="2587625"/>
                        <a:ext cx="1239837"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23">
            <a:extLst>
              <a:ext uri="{FF2B5EF4-FFF2-40B4-BE49-F238E27FC236}">
                <a16:creationId xmlns:a16="http://schemas.microsoft.com/office/drawing/2014/main" id="{6202876D-5E6B-D162-DFF9-032EFBFE1BF7}"/>
              </a:ext>
            </a:extLst>
          </p:cNvPr>
          <p:cNvGraphicFramePr>
            <a:graphicFrameLocks noChangeAspect="1"/>
          </p:cNvGraphicFramePr>
          <p:nvPr/>
        </p:nvGraphicFramePr>
        <p:xfrm>
          <a:off x="7596188" y="3135313"/>
          <a:ext cx="1379537" cy="438150"/>
        </p:xfrm>
        <a:graphic>
          <a:graphicData uri="http://schemas.openxmlformats.org/presentationml/2006/ole">
            <mc:AlternateContent xmlns:mc="http://schemas.openxmlformats.org/markup-compatibility/2006">
              <mc:Choice xmlns:v="urn:schemas-microsoft-com:vml" Requires="v">
                <p:oleObj name="Equation" r:id="rId46" imgW="761669" imgH="241195" progId="Equation.DSMT4">
                  <p:embed/>
                </p:oleObj>
              </mc:Choice>
              <mc:Fallback>
                <p:oleObj name="Equation" r:id="rId46" imgW="761669" imgH="241195" progId="Equation.DSMT4">
                  <p:embed/>
                  <p:pic>
                    <p:nvPicPr>
                      <p:cNvPr id="25" name="Object 23">
                        <a:extLst>
                          <a:ext uri="{FF2B5EF4-FFF2-40B4-BE49-F238E27FC236}">
                            <a16:creationId xmlns:a16="http://schemas.microsoft.com/office/drawing/2014/main" id="{6202876D-5E6B-D162-DFF9-032EFBFE1BF7}"/>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596188" y="3135313"/>
                        <a:ext cx="1379537"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Box 25">
            <a:extLst>
              <a:ext uri="{FF2B5EF4-FFF2-40B4-BE49-F238E27FC236}">
                <a16:creationId xmlns:a16="http://schemas.microsoft.com/office/drawing/2014/main" id="{5455C026-C9DA-4D85-AD7E-FE410064E643}"/>
              </a:ext>
            </a:extLst>
          </p:cNvPr>
          <p:cNvSpPr txBox="1"/>
          <p:nvPr/>
        </p:nvSpPr>
        <p:spPr>
          <a:xfrm>
            <a:off x="5448300" y="4005263"/>
            <a:ext cx="3440113" cy="369887"/>
          </a:xfrm>
          <a:prstGeom prst="rect">
            <a:avLst/>
          </a:prstGeom>
          <a:noFill/>
        </p:spPr>
        <p:txBody>
          <a:bodyPr wrap="none">
            <a:spAutoFit/>
          </a:bodyPr>
          <a:lstStyle/>
          <a:p>
            <a:pPr eaLnBrk="1" hangingPunct="1">
              <a:defRPr/>
            </a:pPr>
            <a:r>
              <a:rPr lang="en-CA" dirty="0">
                <a:solidFill>
                  <a:srgbClr val="FF0000"/>
                </a:solidFill>
                <a:latin typeface="+mj-lt"/>
                <a:cs typeface="Arial" charset="0"/>
              </a:rPr>
              <a:t>From this activity we see that:</a:t>
            </a:r>
          </a:p>
        </p:txBody>
      </p:sp>
      <p:graphicFrame>
        <p:nvGraphicFramePr>
          <p:cNvPr id="27" name="Object 24">
            <a:extLst>
              <a:ext uri="{FF2B5EF4-FFF2-40B4-BE49-F238E27FC236}">
                <a16:creationId xmlns:a16="http://schemas.microsoft.com/office/drawing/2014/main" id="{4F604C20-64FF-E196-EB26-CF44F78EDEC7}"/>
              </a:ext>
            </a:extLst>
          </p:cNvPr>
          <p:cNvGraphicFramePr>
            <a:graphicFrameLocks noChangeAspect="1"/>
          </p:cNvGraphicFramePr>
          <p:nvPr/>
        </p:nvGraphicFramePr>
        <p:xfrm>
          <a:off x="6343650" y="4508500"/>
          <a:ext cx="2559050" cy="600075"/>
        </p:xfrm>
        <a:graphic>
          <a:graphicData uri="http://schemas.openxmlformats.org/presentationml/2006/ole">
            <mc:AlternateContent xmlns:mc="http://schemas.openxmlformats.org/markup-compatibility/2006">
              <mc:Choice xmlns:v="urn:schemas-microsoft-com:vml" Requires="v">
                <p:oleObj name="Equation" r:id="rId48" imgW="977900" imgH="228600" progId="Equation.DSMT4">
                  <p:embed/>
                </p:oleObj>
              </mc:Choice>
              <mc:Fallback>
                <p:oleObj name="Equation" r:id="rId48" imgW="977900" imgH="228600" progId="Equation.DSMT4">
                  <p:embed/>
                  <p:pic>
                    <p:nvPicPr>
                      <p:cNvPr id="27" name="Object 24">
                        <a:extLst>
                          <a:ext uri="{FF2B5EF4-FFF2-40B4-BE49-F238E27FC236}">
                            <a16:creationId xmlns:a16="http://schemas.microsoft.com/office/drawing/2014/main" id="{4F604C20-64FF-E196-EB26-CF44F78EDEC7}"/>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343650" y="4508500"/>
                        <a:ext cx="25590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25">
            <a:extLst>
              <a:ext uri="{FF2B5EF4-FFF2-40B4-BE49-F238E27FC236}">
                <a16:creationId xmlns:a16="http://schemas.microsoft.com/office/drawing/2014/main" id="{0022683A-0EC6-D4F2-C6D4-FA0ACA76907F}"/>
              </a:ext>
            </a:extLst>
          </p:cNvPr>
          <p:cNvGraphicFramePr>
            <a:graphicFrameLocks noChangeAspect="1"/>
          </p:cNvGraphicFramePr>
          <p:nvPr/>
        </p:nvGraphicFramePr>
        <p:xfrm>
          <a:off x="6311900" y="5589588"/>
          <a:ext cx="2560638" cy="633412"/>
        </p:xfrm>
        <a:graphic>
          <a:graphicData uri="http://schemas.openxmlformats.org/presentationml/2006/ole">
            <mc:AlternateContent xmlns:mc="http://schemas.openxmlformats.org/markup-compatibility/2006">
              <mc:Choice xmlns:v="urn:schemas-microsoft-com:vml" Requires="v">
                <p:oleObj name="Equation" r:id="rId50" imgW="977900" imgH="241300" progId="Equation.DSMT4">
                  <p:embed/>
                </p:oleObj>
              </mc:Choice>
              <mc:Fallback>
                <p:oleObj name="Equation" r:id="rId50" imgW="977900" imgH="241300" progId="Equation.DSMT4">
                  <p:embed/>
                  <p:pic>
                    <p:nvPicPr>
                      <p:cNvPr id="28" name="Object 25">
                        <a:extLst>
                          <a:ext uri="{FF2B5EF4-FFF2-40B4-BE49-F238E27FC236}">
                            <a16:creationId xmlns:a16="http://schemas.microsoft.com/office/drawing/2014/main" id="{0022683A-0EC6-D4F2-C6D4-FA0ACA76907F}"/>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311900" y="5589588"/>
                        <a:ext cx="2560638"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6">
            <a:extLst>
              <a:ext uri="{FF2B5EF4-FFF2-40B4-BE49-F238E27FC236}">
                <a16:creationId xmlns:a16="http://schemas.microsoft.com/office/drawing/2014/main" id="{B9247317-12B6-B78A-8A58-4C244DDB71A5}"/>
              </a:ext>
            </a:extLst>
          </p:cNvPr>
          <p:cNvGraphicFramePr>
            <a:graphicFrameLocks noChangeAspect="1"/>
          </p:cNvGraphicFramePr>
          <p:nvPr/>
        </p:nvGraphicFramePr>
        <p:xfrm>
          <a:off x="6831013" y="5122863"/>
          <a:ext cx="1857375" cy="366712"/>
        </p:xfrm>
        <a:graphic>
          <a:graphicData uri="http://schemas.openxmlformats.org/presentationml/2006/ole">
            <mc:AlternateContent xmlns:mc="http://schemas.openxmlformats.org/markup-compatibility/2006">
              <mc:Choice xmlns:v="urn:schemas-microsoft-com:vml" Requires="v">
                <p:oleObj name="Equation" r:id="rId52" imgW="901309" imgH="177723" progId="Equation.DSMT4">
                  <p:embed/>
                </p:oleObj>
              </mc:Choice>
              <mc:Fallback>
                <p:oleObj name="Equation" r:id="rId52" imgW="901309" imgH="177723" progId="Equation.DSMT4">
                  <p:embed/>
                  <p:pic>
                    <p:nvPicPr>
                      <p:cNvPr id="29" name="Object 26">
                        <a:extLst>
                          <a:ext uri="{FF2B5EF4-FFF2-40B4-BE49-F238E27FC236}">
                            <a16:creationId xmlns:a16="http://schemas.microsoft.com/office/drawing/2014/main" id="{B9247317-12B6-B78A-8A58-4C244DDB71A5}"/>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831013" y="5122863"/>
                        <a:ext cx="18573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27">
            <a:extLst>
              <a:ext uri="{FF2B5EF4-FFF2-40B4-BE49-F238E27FC236}">
                <a16:creationId xmlns:a16="http://schemas.microsoft.com/office/drawing/2014/main" id="{0A21E8CA-37AE-48D1-2A91-971BE7CD6D5F}"/>
              </a:ext>
            </a:extLst>
          </p:cNvPr>
          <p:cNvGraphicFramePr>
            <a:graphicFrameLocks noChangeAspect="1"/>
          </p:cNvGraphicFramePr>
          <p:nvPr/>
        </p:nvGraphicFramePr>
        <p:xfrm>
          <a:off x="6600825" y="6291263"/>
          <a:ext cx="2374900" cy="377825"/>
        </p:xfrm>
        <a:graphic>
          <a:graphicData uri="http://schemas.openxmlformats.org/presentationml/2006/ole">
            <mc:AlternateContent xmlns:mc="http://schemas.openxmlformats.org/markup-compatibility/2006">
              <mc:Choice xmlns:v="urn:schemas-microsoft-com:vml" Requires="v">
                <p:oleObj name="Equation" r:id="rId54" imgW="1117115" imgH="177723" progId="Equation.DSMT4">
                  <p:embed/>
                </p:oleObj>
              </mc:Choice>
              <mc:Fallback>
                <p:oleObj name="Equation" r:id="rId54" imgW="1117115" imgH="177723" progId="Equation.DSMT4">
                  <p:embed/>
                  <p:pic>
                    <p:nvPicPr>
                      <p:cNvPr id="30" name="Object 27">
                        <a:extLst>
                          <a:ext uri="{FF2B5EF4-FFF2-40B4-BE49-F238E27FC236}">
                            <a16:creationId xmlns:a16="http://schemas.microsoft.com/office/drawing/2014/main" id="{0A21E8CA-37AE-48D1-2A91-971BE7CD6D5F}"/>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600825" y="6291263"/>
                        <a:ext cx="23749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Rectangle 30">
            <a:extLst>
              <a:ext uri="{FF2B5EF4-FFF2-40B4-BE49-F238E27FC236}">
                <a16:creationId xmlns:a16="http://schemas.microsoft.com/office/drawing/2014/main" id="{08444D44-803D-41CC-8182-8CB6B8687A28}"/>
              </a:ext>
            </a:extLst>
          </p:cNvPr>
          <p:cNvSpPr/>
          <p:nvPr/>
        </p:nvSpPr>
        <p:spPr>
          <a:xfrm>
            <a:off x="6311900" y="4581525"/>
            <a:ext cx="2663825" cy="50323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 name="Rectangle 31">
            <a:extLst>
              <a:ext uri="{FF2B5EF4-FFF2-40B4-BE49-F238E27FC236}">
                <a16:creationId xmlns:a16="http://schemas.microsoft.com/office/drawing/2014/main" id="{4CF7B234-F72C-44C5-9E36-63993BDC87D9}"/>
              </a:ext>
            </a:extLst>
          </p:cNvPr>
          <p:cNvSpPr/>
          <p:nvPr/>
        </p:nvSpPr>
        <p:spPr>
          <a:xfrm>
            <a:off x="6311900" y="5661025"/>
            <a:ext cx="2736850" cy="57626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nodeType="clickEffect">
                                  <p:stCondLst>
                                    <p:cond delay="0"/>
                                  </p:stCondLst>
                                  <p:childTnLst>
                                    <p:animEffect transition="out" filter="fade">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par>
                                <p:cTn id="58" presetID="3" presetClass="entr" presetSubtype="1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xit" presetSubtype="0" fill="hold" nodeType="clickEffect">
                                  <p:stCondLst>
                                    <p:cond delay="0"/>
                                  </p:stCondLst>
                                  <p:childTnLst>
                                    <p:animEffect transition="out" filter="fade">
                                      <p:cBhvr>
                                        <p:cTn id="64" dur="2000"/>
                                        <p:tgtEl>
                                          <p:spTgt spid="8"/>
                                        </p:tgtEl>
                                      </p:cBhvr>
                                    </p:animEffect>
                                    <p:set>
                                      <p:cBhvr>
                                        <p:cTn id="65" dur="1" fill="hold">
                                          <p:stCondLst>
                                            <p:cond delay="1999"/>
                                          </p:stCondLst>
                                        </p:cTn>
                                        <p:tgtEl>
                                          <p:spTgt spid="8"/>
                                        </p:tgtEl>
                                        <p:attrNameLst>
                                          <p:attrName>style.visibility</p:attrName>
                                        </p:attrNameLst>
                                      </p:cBhvr>
                                      <p:to>
                                        <p:strVal val="hidden"/>
                                      </p:to>
                                    </p:set>
                                  </p:childTnLst>
                                </p:cTn>
                              </p:par>
                              <p:par>
                                <p:cTn id="66" presetID="3" presetClass="entr" presetSubtype="10"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blinds(horizontal)">
                                      <p:cBhvr>
                                        <p:cTn id="68" dur="500"/>
                                        <p:tgtEl>
                                          <p:spTgt spid="1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xit" presetSubtype="0" fill="hold" nodeType="clickEffect">
                                  <p:stCondLst>
                                    <p:cond delay="0"/>
                                  </p:stCondLst>
                                  <p:childTnLst>
                                    <p:animEffect transition="out" filter="fade">
                                      <p:cBhvr>
                                        <p:cTn id="72" dur="2000"/>
                                        <p:tgtEl>
                                          <p:spTgt spid="9"/>
                                        </p:tgtEl>
                                      </p:cBhvr>
                                    </p:animEffect>
                                    <p:set>
                                      <p:cBhvr>
                                        <p:cTn id="73" dur="1" fill="hold">
                                          <p:stCondLst>
                                            <p:cond delay="1999"/>
                                          </p:stCondLst>
                                        </p:cTn>
                                        <p:tgtEl>
                                          <p:spTgt spid="9"/>
                                        </p:tgtEl>
                                        <p:attrNameLst>
                                          <p:attrName>style.visibility</p:attrName>
                                        </p:attrNameLst>
                                      </p:cBhvr>
                                      <p:to>
                                        <p:strVal val="hidden"/>
                                      </p:to>
                                    </p:set>
                                  </p:childTnLst>
                                </p:cTn>
                              </p:par>
                              <p:par>
                                <p:cTn id="74" presetID="3" presetClass="entr" presetSubtype="10" fill="hold"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linds(horizontal)">
                                      <p:cBhvr>
                                        <p:cTn id="76" dur="500"/>
                                        <p:tgtEl>
                                          <p:spTgt spid="1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nodeType="clickEffect">
                                  <p:stCondLst>
                                    <p:cond delay="0"/>
                                  </p:stCondLst>
                                  <p:childTnLst>
                                    <p:animEffect transition="out" filter="fade">
                                      <p:cBhvr>
                                        <p:cTn id="80" dur="2000"/>
                                        <p:tgtEl>
                                          <p:spTgt spid="10"/>
                                        </p:tgtEl>
                                      </p:cBhvr>
                                    </p:animEffect>
                                    <p:set>
                                      <p:cBhvr>
                                        <p:cTn id="81" dur="1" fill="hold">
                                          <p:stCondLst>
                                            <p:cond delay="1999"/>
                                          </p:stCondLst>
                                        </p:cTn>
                                        <p:tgtEl>
                                          <p:spTgt spid="10"/>
                                        </p:tgtEl>
                                        <p:attrNameLst>
                                          <p:attrName>style.visibility</p:attrName>
                                        </p:attrNameLst>
                                      </p:cBhvr>
                                      <p:to>
                                        <p:strVal val="hidden"/>
                                      </p:to>
                                    </p:set>
                                  </p:childTnLst>
                                </p:cTn>
                              </p:par>
                              <p:par>
                                <p:cTn id="82" presetID="3" presetClass="entr" presetSubtype="10" fill="hold"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blinds(horizontal)">
                                      <p:cBhvr>
                                        <p:cTn id="84" dur="500"/>
                                        <p:tgtEl>
                                          <p:spTgt spid="1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xit" presetSubtype="0" fill="hold" nodeType="clickEffect">
                                  <p:stCondLst>
                                    <p:cond delay="0"/>
                                  </p:stCondLst>
                                  <p:childTnLst>
                                    <p:animEffect transition="out" filter="fade">
                                      <p:cBhvr>
                                        <p:cTn id="88" dur="2000"/>
                                        <p:tgtEl>
                                          <p:spTgt spid="11"/>
                                        </p:tgtEl>
                                      </p:cBhvr>
                                    </p:animEffect>
                                    <p:set>
                                      <p:cBhvr>
                                        <p:cTn id="89" dur="1" fill="hold">
                                          <p:stCondLst>
                                            <p:cond delay="1999"/>
                                          </p:stCondLst>
                                        </p:cTn>
                                        <p:tgtEl>
                                          <p:spTgt spid="11"/>
                                        </p:tgtEl>
                                        <p:attrNameLst>
                                          <p:attrName>style.visibility</p:attrName>
                                        </p:attrNameLst>
                                      </p:cBhvr>
                                      <p:to>
                                        <p:strVal val="hidden"/>
                                      </p:to>
                                    </p:set>
                                  </p:childTnLst>
                                </p:cTn>
                              </p:par>
                              <p:par>
                                <p:cTn id="90" presetID="3" presetClass="entr" presetSubtype="10" fill="hold"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linds(horizontal)">
                                      <p:cBhvr>
                                        <p:cTn id="92" dur="500"/>
                                        <p:tgtEl>
                                          <p:spTgt spid="1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xit" presetSubtype="0" fill="hold" nodeType="clickEffect">
                                  <p:stCondLst>
                                    <p:cond delay="0"/>
                                  </p:stCondLst>
                                  <p:childTnLst>
                                    <p:animEffect transition="out" filter="fade">
                                      <p:cBhvr>
                                        <p:cTn id="96" dur="2000"/>
                                        <p:tgtEl>
                                          <p:spTgt spid="12"/>
                                        </p:tgtEl>
                                      </p:cBhvr>
                                    </p:animEffect>
                                    <p:set>
                                      <p:cBhvr>
                                        <p:cTn id="97" dur="1" fill="hold">
                                          <p:stCondLst>
                                            <p:cond delay="1999"/>
                                          </p:stCondLst>
                                        </p:cTn>
                                        <p:tgtEl>
                                          <p:spTgt spid="12"/>
                                        </p:tgtEl>
                                        <p:attrNameLst>
                                          <p:attrName>style.visibility</p:attrName>
                                        </p:attrNameLst>
                                      </p:cBhvr>
                                      <p:to>
                                        <p:strVal val="hidden"/>
                                      </p:to>
                                    </p:set>
                                  </p:childTnLst>
                                </p:cTn>
                              </p:par>
                              <p:par>
                                <p:cTn id="98" presetID="3" presetClass="entr" presetSubtype="10" fill="hold"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blinds(horizontal)">
                                      <p:cBhvr>
                                        <p:cTn id="100" dur="500"/>
                                        <p:tgtEl>
                                          <p:spTgt spid="18"/>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blinds(horizontal)">
                                      <p:cBhvr>
                                        <p:cTn id="105" dur="500"/>
                                        <p:tgtEl>
                                          <p:spTgt spid="1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blinds(horizontal)">
                                      <p:cBhvr>
                                        <p:cTn id="110" dur="500"/>
                                        <p:tgtEl>
                                          <p:spTgt spid="24"/>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blinds(horizontal)">
                                      <p:cBhvr>
                                        <p:cTn id="115" dur="500"/>
                                        <p:tgtEl>
                                          <p:spTgt spid="2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blinds(horizontal)">
                                      <p:cBhvr>
                                        <p:cTn id="120" dur="500"/>
                                        <p:tgtEl>
                                          <p:spTgt spid="26"/>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nodeType="click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blinds(horizontal)">
                                      <p:cBhvr>
                                        <p:cTn id="125" dur="500"/>
                                        <p:tgtEl>
                                          <p:spTgt spid="27"/>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nodeType="click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blinds(horizontal)">
                                      <p:cBhvr>
                                        <p:cTn id="130" dur="500"/>
                                        <p:tgtEl>
                                          <p:spTgt spid="29"/>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10" fill="hold"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blinds(horizontal)">
                                      <p:cBhvr>
                                        <p:cTn id="135" dur="500"/>
                                        <p:tgtEl>
                                          <p:spTgt spid="28"/>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ntr" presetSubtype="10" fill="hold" nodeType="clickEffect">
                                  <p:stCondLst>
                                    <p:cond delay="0"/>
                                  </p:stCondLst>
                                  <p:childTnLst>
                                    <p:set>
                                      <p:cBhvr>
                                        <p:cTn id="139" dur="1" fill="hold">
                                          <p:stCondLst>
                                            <p:cond delay="0"/>
                                          </p:stCondLst>
                                        </p:cTn>
                                        <p:tgtEl>
                                          <p:spTgt spid="30"/>
                                        </p:tgtEl>
                                        <p:attrNameLst>
                                          <p:attrName>style.visibility</p:attrName>
                                        </p:attrNameLst>
                                      </p:cBhvr>
                                      <p:to>
                                        <p:strVal val="visible"/>
                                      </p:to>
                                    </p:set>
                                    <p:animEffect transition="in" filter="blinds(horizontal)">
                                      <p:cBhvr>
                                        <p:cTn id="140" dur="500"/>
                                        <p:tgtEl>
                                          <p:spTgt spid="30"/>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nodeType="click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blinds(horizontal)">
                                      <p:cBhvr>
                                        <p:cTn id="145" dur="500"/>
                                        <p:tgtEl>
                                          <p:spTgt spid="31"/>
                                        </p:tgtEl>
                                      </p:cBhvr>
                                    </p:animEffect>
                                  </p:childTnLst>
                                </p:cTn>
                              </p:par>
                              <p:par>
                                <p:cTn id="146" presetID="3" presetClass="entr" presetSubtype="10" fill="hold"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blinds(horizontal)">
                                      <p:cBhvr>
                                        <p:cTn id="1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animBg="1"/>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e3a1cf56a5a4a9275d2ee6fb5b81e67f6ee1e015"/>
  <p:tag name="GENSWF_OUTPUT_FILE_NAME" val="apstatc71"/>
  <p:tag name="ISPRING_ULTRA_SCORM_COURSE_ID" val="28098B8B-AEEB-4935-AFAC-78D3A9702AA9"/>
  <p:tag name="ISPRING_SCORM_RATE_SLIDES" val="1"/>
  <p:tag name="ISPRING_SCORM_PASSING_SCORE" val="100.0000000000"/>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RESOURCE_PATHS_HASH_PRESENTER" val="fa549b8eaa725c84e75c7546ecd2aa6de7a1cf"/>
  <p:tag name="ISPRING_LMS_API_VERSION" val="SCORM 2004 (4th edition)"/>
  <p:tag name="ISPRING_CMI5_LAUNCH_METHOD" val="any window"/>
  <p:tag name="ISPRINGCLOUDFOLDERID" val="1"/>
  <p:tag name="ISPRINGONLINEFOLDERID" val="1"/>
  <p:tag name="ISPRING_OUTPUT_FOLDER" val="[[&quot;\uFFFD\uFFFDQj{D1961B4B-4104-4DBD-91AB-5334FB564497}&quot;,&quot;C:\\Users\\e15108\\OneDrive - SD41\\Statistics\\Online Stats Notes\\BCMathca\\AP Sta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FIRST_PUBLISH" val="1"/>
  <p:tag name="ISPRING_ULTRA_SCORM_COURCE_TITLE" val="AP Stats 7.2 Discrete Random Variables"/>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AP Stats 7.2 Discrete Random Variables"/>
</p:tagLst>
</file>

<file path=ppt/tags/tag10.xml><?xml version="1.0" encoding="utf-8"?>
<p:tagLst xmlns:a="http://schemas.openxmlformats.org/drawingml/2006/main" xmlns:r="http://schemas.openxmlformats.org/officeDocument/2006/relationships" xmlns:p="http://schemas.openxmlformats.org/presentationml/2006/main">
  <p:tag name="GENSWF_SLIDE_UID" val="{265E50DA-29B0-4E72-AB04-3E25EEE657A4}:293"/>
</p:tagLst>
</file>

<file path=ppt/tags/tag11.xml><?xml version="1.0" encoding="utf-8"?>
<p:tagLst xmlns:a="http://schemas.openxmlformats.org/drawingml/2006/main" xmlns:r="http://schemas.openxmlformats.org/officeDocument/2006/relationships" xmlns:p="http://schemas.openxmlformats.org/presentationml/2006/main">
  <p:tag name="GENSWF_SLIDE_UID" val="{A77B1625-9DE2-4918-91CE-C876C307E728}:330"/>
</p:tagLst>
</file>

<file path=ppt/tags/tag12.xml><?xml version="1.0" encoding="utf-8"?>
<p:tagLst xmlns:a="http://schemas.openxmlformats.org/drawingml/2006/main" xmlns:r="http://schemas.openxmlformats.org/officeDocument/2006/relationships" xmlns:p="http://schemas.openxmlformats.org/presentationml/2006/main">
  <p:tag name="GENSWF_SLIDE_UID" val="{A5F3AD10-55E5-4B1C-B86E-C63F3D873C8F}:301"/>
</p:tagLst>
</file>

<file path=ppt/tags/tag13.xml><?xml version="1.0" encoding="utf-8"?>
<p:tagLst xmlns:a="http://schemas.openxmlformats.org/drawingml/2006/main" xmlns:r="http://schemas.openxmlformats.org/officeDocument/2006/relationships" xmlns:p="http://schemas.openxmlformats.org/presentationml/2006/main">
  <p:tag name="GENSWF_SLIDE_UID" val="{4E5DB1E1-2EC9-4FDB-86A1-D5E27BA245B3}:259"/>
</p:tagLst>
</file>

<file path=ppt/tags/tag14.xml><?xml version="1.0" encoding="utf-8"?>
<p:tagLst xmlns:a="http://schemas.openxmlformats.org/drawingml/2006/main" xmlns:r="http://schemas.openxmlformats.org/officeDocument/2006/relationships" xmlns:p="http://schemas.openxmlformats.org/presentationml/2006/main">
  <p:tag name="GENSWF_SLIDE_UID" val="{3F4639C5-A95C-470D-9B14-AC960D424AAC}:278"/>
</p:tagLst>
</file>

<file path=ppt/tags/tag15.xml><?xml version="1.0" encoding="utf-8"?>
<p:tagLst xmlns:a="http://schemas.openxmlformats.org/drawingml/2006/main" xmlns:r="http://schemas.openxmlformats.org/officeDocument/2006/relationships" xmlns:p="http://schemas.openxmlformats.org/presentationml/2006/main">
  <p:tag name="GENSWF_SLIDE_UID" val="{BF67834A-B843-412A-86F1-E329727A8CDE}:262"/>
</p:tagLst>
</file>

<file path=ppt/tags/tag16.xml><?xml version="1.0" encoding="utf-8"?>
<p:tagLst xmlns:a="http://schemas.openxmlformats.org/drawingml/2006/main" xmlns:r="http://schemas.openxmlformats.org/officeDocument/2006/relationships" xmlns:p="http://schemas.openxmlformats.org/presentationml/2006/main">
  <p:tag name="GENSWF_SLIDE_UID" val="{A91DF2B0-4DC3-4C29-80AC-59710CCBB32F}:279"/>
</p:tagLst>
</file>

<file path=ppt/tags/tag17.xml><?xml version="1.0" encoding="utf-8"?>
<p:tagLst xmlns:a="http://schemas.openxmlformats.org/drawingml/2006/main" xmlns:r="http://schemas.openxmlformats.org/officeDocument/2006/relationships" xmlns:p="http://schemas.openxmlformats.org/presentationml/2006/main">
  <p:tag name="GENSWF_SLIDE_UID" val="{83FA7BEF-7966-4718-9793-7C8A035BBBA8}:300"/>
</p:tagLst>
</file>

<file path=ppt/tags/tag18.xml><?xml version="1.0" encoding="utf-8"?>
<p:tagLst xmlns:a="http://schemas.openxmlformats.org/drawingml/2006/main" xmlns:r="http://schemas.openxmlformats.org/officeDocument/2006/relationships" xmlns:p="http://schemas.openxmlformats.org/presentationml/2006/main">
  <p:tag name="GENSWF_SLIDE_UID" val="{F26678D1-BB5B-4EFF-B06B-E0BCD7AAE843}:264"/>
</p:tagLst>
</file>

<file path=ppt/tags/tag19.xml><?xml version="1.0" encoding="utf-8"?>
<p:tagLst xmlns:a="http://schemas.openxmlformats.org/drawingml/2006/main" xmlns:r="http://schemas.openxmlformats.org/officeDocument/2006/relationships" xmlns:p="http://schemas.openxmlformats.org/presentationml/2006/main">
  <p:tag name="GENSWF_SLIDE_UID" val="{60BC96F7-6750-449A-8C49-1F293F666AEB}:266"/>
</p:tagLst>
</file>

<file path=ppt/tags/tag2.xml><?xml version="1.0" encoding="utf-8"?>
<p:tagLst xmlns:a="http://schemas.openxmlformats.org/drawingml/2006/main" xmlns:r="http://schemas.openxmlformats.org/officeDocument/2006/relationships" xmlns:p="http://schemas.openxmlformats.org/presentationml/2006/main">
  <p:tag name="GENSWF_SLIDE_UID" val="{79E283D1-591A-46FE-A8A4-2DABDC69A147}: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156DFE24-0EC1-4B1F-B2EF-43EF7D233A3C}:270"/>
</p:tagLst>
</file>

<file path=ppt/tags/tag21.xml><?xml version="1.0" encoding="utf-8"?>
<p:tagLst xmlns:a="http://schemas.openxmlformats.org/drawingml/2006/main" xmlns:r="http://schemas.openxmlformats.org/officeDocument/2006/relationships" xmlns:p="http://schemas.openxmlformats.org/presentationml/2006/main">
  <p:tag name="GENSWF_SLIDE_UID" val="{71C2533C-942F-4A8A-8AF6-030345B605CF}:315"/>
</p:tagLst>
</file>

<file path=ppt/tags/tag22.xml><?xml version="1.0" encoding="utf-8"?>
<p:tagLst xmlns:a="http://schemas.openxmlformats.org/drawingml/2006/main" xmlns:r="http://schemas.openxmlformats.org/officeDocument/2006/relationships" xmlns:p="http://schemas.openxmlformats.org/presentationml/2006/main">
  <p:tag name="GENSWF_SLIDE_UID" val="{A3547F4D-BCD6-430C-8C1C-85C42007BC34}:331"/>
</p:tagLst>
</file>

<file path=ppt/tags/tag23.xml><?xml version="1.0" encoding="utf-8"?>
<p:tagLst xmlns:a="http://schemas.openxmlformats.org/drawingml/2006/main" xmlns:r="http://schemas.openxmlformats.org/officeDocument/2006/relationships" xmlns:p="http://schemas.openxmlformats.org/presentationml/2006/main">
  <p:tag name="GENSWF_SLIDE_UID" val="{9D36D7C4-275D-4830-9F59-DEB20D41E3B8}:314"/>
</p:tagLst>
</file>

<file path=ppt/tags/tag3.xml><?xml version="1.0" encoding="utf-8"?>
<p:tagLst xmlns:a="http://schemas.openxmlformats.org/drawingml/2006/main" xmlns:r="http://schemas.openxmlformats.org/officeDocument/2006/relationships" xmlns:p="http://schemas.openxmlformats.org/presentationml/2006/main">
  <p:tag name="GENSWF_SLIDE_UID" val="{5444FB65-DAE4-4519-A5B2-18C176146F72}:324"/>
</p:tagLst>
</file>

<file path=ppt/tags/tag4.xml><?xml version="1.0" encoding="utf-8"?>
<p:tagLst xmlns:a="http://schemas.openxmlformats.org/drawingml/2006/main" xmlns:r="http://schemas.openxmlformats.org/officeDocument/2006/relationships" xmlns:p="http://schemas.openxmlformats.org/presentationml/2006/main">
  <p:tag name="GENSWF_SLIDE_UID" val="{EE30FE13-51D2-47E1-908A-19B6CB4B37FB}:325"/>
</p:tagLst>
</file>

<file path=ppt/tags/tag5.xml><?xml version="1.0" encoding="utf-8"?>
<p:tagLst xmlns:a="http://schemas.openxmlformats.org/drawingml/2006/main" xmlns:r="http://schemas.openxmlformats.org/officeDocument/2006/relationships" xmlns:p="http://schemas.openxmlformats.org/presentationml/2006/main">
  <p:tag name="GENSWF_SLIDE_UID" val="{F6F9CB0C-745D-4B98-99CC-76644C03A521}:326"/>
</p:tagLst>
</file>

<file path=ppt/tags/tag6.xml><?xml version="1.0" encoding="utf-8"?>
<p:tagLst xmlns:a="http://schemas.openxmlformats.org/drawingml/2006/main" xmlns:r="http://schemas.openxmlformats.org/officeDocument/2006/relationships" xmlns:p="http://schemas.openxmlformats.org/presentationml/2006/main">
  <p:tag name="GENSWF_SLIDE_UID" val="{14CEA349-96FD-4B94-BB07-78C09B60107B}:328"/>
</p:tagLst>
</file>

<file path=ppt/tags/tag7.xml><?xml version="1.0" encoding="utf-8"?>
<p:tagLst xmlns:a="http://schemas.openxmlformats.org/drawingml/2006/main" xmlns:r="http://schemas.openxmlformats.org/officeDocument/2006/relationships" xmlns:p="http://schemas.openxmlformats.org/presentationml/2006/main">
  <p:tag name="GENSWF_SLIDE_UID" val="{C016174A-E6B0-4DAB-9F08-2DB21578B765}:327"/>
</p:tagLst>
</file>

<file path=ppt/tags/tag8.xml><?xml version="1.0" encoding="utf-8"?>
<p:tagLst xmlns:a="http://schemas.openxmlformats.org/drawingml/2006/main" xmlns:r="http://schemas.openxmlformats.org/officeDocument/2006/relationships" xmlns:p="http://schemas.openxmlformats.org/presentationml/2006/main">
  <p:tag name="GENSWF_SLIDE_UID" val="{18952DBD-88B2-496E-BDF4-9BB6488CA00F}:329"/>
</p:tagLst>
</file>

<file path=ppt/tags/tag9.xml><?xml version="1.0" encoding="utf-8"?>
<p:tagLst xmlns:a="http://schemas.openxmlformats.org/drawingml/2006/main" xmlns:r="http://schemas.openxmlformats.org/officeDocument/2006/relationships" xmlns:p="http://schemas.openxmlformats.org/presentationml/2006/main">
  <p:tag name="GENSWF_SLIDE_UID" val="{89B62FE5-2060-4AB4-97C3-53F66E7C9770}:30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2002</TotalTime>
  <Words>2822</Words>
  <Application>Microsoft Office PowerPoint</Application>
  <PresentationFormat>Widescreen</PresentationFormat>
  <Paragraphs>209</Paragraphs>
  <Slides>29</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Cambria Math</vt:lpstr>
      <vt:lpstr>Century Schoolbook</vt:lpstr>
      <vt:lpstr>Wingdings</vt:lpstr>
      <vt:lpstr>Wingdings 2</vt:lpstr>
      <vt:lpstr>Oriel</vt:lpstr>
      <vt:lpstr>Equation</vt:lpstr>
      <vt:lpstr>AP Statistics Section 7.2 DISCRETE Random Variables</vt:lpstr>
      <vt:lpstr>Mean and Std Deviations of Discrete Random Variables: </vt:lpstr>
      <vt:lpstr>Mean and Std Deviations of Discrete Random Variables: </vt:lpstr>
      <vt:lpstr>Expected Value (mean) and Standard Deviation:</vt:lpstr>
      <vt:lpstr>Ex: Dice Game</vt:lpstr>
      <vt:lpstr>PowerPoint Presentation</vt:lpstr>
      <vt:lpstr>PowerPoint Presentation</vt:lpstr>
      <vt:lpstr>PowerPoint Presentation</vt:lpstr>
      <vt:lpstr>Expected Values for Two random variables Activity: 7C read p492-493</vt:lpstr>
      <vt:lpstr>PowerPoint Presentation</vt:lpstr>
      <vt:lpstr>Linear Transformations with Random Variables</vt:lpstr>
      <vt:lpstr>PowerPoint Presentation</vt:lpstr>
      <vt:lpstr>PowerPoint Presentation</vt:lpstr>
      <vt:lpstr>PowerPoint Presentation</vt:lpstr>
      <vt:lpstr>PowerPoint Presentation</vt:lpstr>
      <vt:lpstr>PowerPoint Presentation</vt:lpstr>
      <vt:lpstr>Continuous Random Variables: </vt:lpstr>
      <vt:lpstr>PowerPoint Presentation</vt:lpstr>
      <vt:lpstr>PowerPoint Presentation</vt:lpstr>
      <vt:lpstr>PowerPoint Presentation</vt:lpstr>
      <vt:lpstr>Big Six Wheel: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7.2 Discrete Random Variables</dc:title>
  <dc:creator>danny young</dc:creator>
  <cp:lastModifiedBy>Danny Young</cp:lastModifiedBy>
  <cp:revision>93</cp:revision>
  <dcterms:created xsi:type="dcterms:W3CDTF">2010-12-22T20:02:36Z</dcterms:created>
  <dcterms:modified xsi:type="dcterms:W3CDTF">2025-12-11T04:19:36Z</dcterms:modified>
</cp:coreProperties>
</file>